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8" r:id="rId4"/>
  </p:sldMasterIdLst>
  <p:notesMasterIdLst>
    <p:notesMasterId r:id="rId54"/>
  </p:notesMasterIdLst>
  <p:handoutMasterIdLst>
    <p:handoutMasterId r:id="rId55"/>
  </p:handoutMasterIdLst>
  <p:sldIdLst>
    <p:sldId id="337" r:id="rId5"/>
    <p:sldId id="340" r:id="rId6"/>
    <p:sldId id="389" r:id="rId7"/>
    <p:sldId id="339" r:id="rId8"/>
    <p:sldId id="390" r:id="rId9"/>
    <p:sldId id="342" r:id="rId10"/>
    <p:sldId id="387" r:id="rId11"/>
    <p:sldId id="349" r:id="rId12"/>
    <p:sldId id="343" r:id="rId13"/>
    <p:sldId id="350" r:id="rId14"/>
    <p:sldId id="354" r:id="rId15"/>
    <p:sldId id="344" r:id="rId16"/>
    <p:sldId id="353" r:id="rId17"/>
    <p:sldId id="388" r:id="rId18"/>
    <p:sldId id="355" r:id="rId19"/>
    <p:sldId id="358" r:id="rId20"/>
    <p:sldId id="356" r:id="rId21"/>
    <p:sldId id="357" r:id="rId22"/>
    <p:sldId id="359" r:id="rId23"/>
    <p:sldId id="352" r:id="rId24"/>
    <p:sldId id="360" r:id="rId25"/>
    <p:sldId id="361" r:id="rId26"/>
    <p:sldId id="363" r:id="rId27"/>
    <p:sldId id="364" r:id="rId28"/>
    <p:sldId id="373" r:id="rId29"/>
    <p:sldId id="383" r:id="rId30"/>
    <p:sldId id="365" r:id="rId31"/>
    <p:sldId id="391" r:id="rId32"/>
    <p:sldId id="367" r:id="rId33"/>
    <p:sldId id="368" r:id="rId34"/>
    <p:sldId id="371" r:id="rId35"/>
    <p:sldId id="369" r:id="rId36"/>
    <p:sldId id="370" r:id="rId37"/>
    <p:sldId id="372" r:id="rId38"/>
    <p:sldId id="374" r:id="rId39"/>
    <p:sldId id="375" r:id="rId40"/>
    <p:sldId id="376" r:id="rId41"/>
    <p:sldId id="377" r:id="rId42"/>
    <p:sldId id="392" r:id="rId43"/>
    <p:sldId id="378" r:id="rId44"/>
    <p:sldId id="393" r:id="rId45"/>
    <p:sldId id="379" r:id="rId46"/>
    <p:sldId id="384" r:id="rId47"/>
    <p:sldId id="382" r:id="rId48"/>
    <p:sldId id="385" r:id="rId49"/>
    <p:sldId id="381" r:id="rId50"/>
    <p:sldId id="380" r:id="rId51"/>
    <p:sldId id="345" r:id="rId52"/>
    <p:sldId id="257" r:id="rId53"/>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McGrath" initials="TM" lastIdx="6" clrIdx="0">
    <p:extLst>
      <p:ext uri="{19B8F6BF-5375-455C-9EA6-DF929625EA0E}">
        <p15:presenceInfo xmlns:p15="http://schemas.microsoft.com/office/powerpoint/2012/main" userId="S-1-5-21-1713796142-1228619943-1851928258-21375" providerId="AD"/>
      </p:ext>
    </p:extLst>
  </p:cmAuthor>
  <p:cmAuthor id="2" name="Service desk staff" initials="Sds" lastIdx="1" clrIdx="1">
    <p:extLst>
      <p:ext uri="{19B8F6BF-5375-455C-9EA6-DF929625EA0E}">
        <p15:presenceInfo xmlns:p15="http://schemas.microsoft.com/office/powerpoint/2012/main" userId="Service desk staff"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66FF99"/>
    <a:srgbClr val="66FFFF"/>
    <a:srgbClr val="FFCCCC"/>
    <a:srgbClr val="FF9933"/>
    <a:srgbClr val="FF9999"/>
    <a:srgbClr val="00FFFF"/>
    <a:srgbClr val="6B7DAF"/>
    <a:srgbClr val="00FF99"/>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398E37-5ED9-4213-A1ED-30235CF97214}" v="128" dt="2022-04-24T20:59:28.6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45624" autoAdjust="0"/>
  </p:normalViewPr>
  <p:slideViewPr>
    <p:cSldViewPr snapToGrid="0">
      <p:cViewPr>
        <p:scale>
          <a:sx n="73" d="100"/>
          <a:sy n="73" d="100"/>
        </p:scale>
        <p:origin x="936" y="-235"/>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p:cViewPr>
        <p:scale>
          <a:sx n="112" d="100"/>
          <a:sy n="112" d="100"/>
        </p:scale>
        <p:origin x="1238" y="-5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AB0A4C-7A63-4947-B896-FF6336A2B29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5AF6C14-7848-4ACA-87E6-2A562459D785}">
      <dgm:prSet phldrT="[Text]"/>
      <dgm:spPr/>
      <dgm:t>
        <a:bodyPr/>
        <a:lstStyle/>
        <a:p>
          <a:r>
            <a:rPr lang="en-US" b="1" dirty="0"/>
            <a:t>CPO –</a:t>
          </a:r>
        </a:p>
        <a:p>
          <a:r>
            <a:rPr lang="en-US" b="1" dirty="0"/>
            <a:t>Chief Projects Officer</a:t>
          </a:r>
        </a:p>
      </dgm:t>
    </dgm:pt>
    <dgm:pt modelId="{20B3301B-E83E-489D-9D93-B84A2FEB4E70}" type="parTrans" cxnId="{F97E4F50-0B14-43C4-9A8C-2B44BC68ABDB}">
      <dgm:prSet/>
      <dgm:spPr/>
      <dgm:t>
        <a:bodyPr/>
        <a:lstStyle/>
        <a:p>
          <a:endParaRPr lang="en-US"/>
        </a:p>
      </dgm:t>
    </dgm:pt>
    <dgm:pt modelId="{BED0C285-F362-4A3F-A5C8-2865EE16A037}" type="sibTrans" cxnId="{F97E4F50-0B14-43C4-9A8C-2B44BC68ABDB}">
      <dgm:prSet/>
      <dgm:spPr/>
      <dgm:t>
        <a:bodyPr/>
        <a:lstStyle/>
        <a:p>
          <a:endParaRPr lang="en-US"/>
        </a:p>
      </dgm:t>
    </dgm:pt>
    <dgm:pt modelId="{DEB6AAAF-AA17-4008-AE09-385B607AEDDE}" type="asst">
      <dgm:prSet phldrT="[Text]"/>
      <dgm:spPr/>
      <dgm:t>
        <a:bodyPr/>
        <a:lstStyle/>
        <a:p>
          <a:r>
            <a:rPr lang="en-US" dirty="0"/>
            <a:t>Director  - Center of Excellence</a:t>
          </a:r>
        </a:p>
      </dgm:t>
    </dgm:pt>
    <dgm:pt modelId="{6F4A84CC-3A09-4C84-8E3C-86C7D5A645B2}" type="parTrans" cxnId="{A1B83CEE-1F43-4978-A673-51B1EDD56199}">
      <dgm:prSet/>
      <dgm:spPr>
        <a:ln w="22225">
          <a:solidFill>
            <a:schemeClr val="accent1">
              <a:lumMod val="75000"/>
            </a:schemeClr>
          </a:solidFill>
        </a:ln>
      </dgm:spPr>
      <dgm:t>
        <a:bodyPr/>
        <a:lstStyle/>
        <a:p>
          <a:endParaRPr lang="en-US"/>
        </a:p>
      </dgm:t>
    </dgm:pt>
    <dgm:pt modelId="{F7FC7ED1-37D0-44B2-9B85-40298F256541}" type="sibTrans" cxnId="{A1B83CEE-1F43-4978-A673-51B1EDD56199}">
      <dgm:prSet/>
      <dgm:spPr/>
      <dgm:t>
        <a:bodyPr/>
        <a:lstStyle/>
        <a:p>
          <a:endParaRPr lang="en-US"/>
        </a:p>
      </dgm:t>
    </dgm:pt>
    <dgm:pt modelId="{F3DA5B1B-D5C0-4578-AE3A-BC85CF277CCA}">
      <dgm:prSet phldrT="[Text]"/>
      <dgm:spPr/>
      <dgm:t>
        <a:bodyPr/>
        <a:lstStyle/>
        <a:p>
          <a:r>
            <a:rPr lang="en-US" dirty="0"/>
            <a:t>Business Function 1</a:t>
          </a:r>
        </a:p>
        <a:p>
          <a:r>
            <a:rPr lang="en-US" dirty="0"/>
            <a:t>Director</a:t>
          </a:r>
        </a:p>
      </dgm:t>
    </dgm:pt>
    <dgm:pt modelId="{C24F2B41-2221-4F3C-BD48-72838ED018CE}" type="parTrans" cxnId="{B6C091D5-687E-4CBE-96DE-F1FAFEF38C80}">
      <dgm:prSet/>
      <dgm:spPr>
        <a:ln w="22225">
          <a:solidFill>
            <a:schemeClr val="accent1">
              <a:lumMod val="75000"/>
            </a:schemeClr>
          </a:solidFill>
        </a:ln>
      </dgm:spPr>
      <dgm:t>
        <a:bodyPr/>
        <a:lstStyle/>
        <a:p>
          <a:endParaRPr lang="en-US"/>
        </a:p>
      </dgm:t>
    </dgm:pt>
    <dgm:pt modelId="{C264DFA9-FD1F-455A-B512-56E8E1F39F15}" type="sibTrans" cxnId="{B6C091D5-687E-4CBE-96DE-F1FAFEF38C80}">
      <dgm:prSet/>
      <dgm:spPr/>
      <dgm:t>
        <a:bodyPr/>
        <a:lstStyle/>
        <a:p>
          <a:endParaRPr lang="en-US"/>
        </a:p>
      </dgm:t>
    </dgm:pt>
    <dgm:pt modelId="{48E17D2A-1EC9-4A6D-9DCC-2CE98B1A0CDC}">
      <dgm:prSet phldrT="[Text]"/>
      <dgm:spPr/>
      <dgm:t>
        <a:bodyPr/>
        <a:lstStyle/>
        <a:p>
          <a:r>
            <a:rPr lang="en-US" dirty="0"/>
            <a:t>Business Function 2</a:t>
          </a:r>
        </a:p>
        <a:p>
          <a:r>
            <a:rPr lang="en-US" dirty="0"/>
            <a:t>Director</a:t>
          </a:r>
        </a:p>
      </dgm:t>
    </dgm:pt>
    <dgm:pt modelId="{D3BFFE1E-0F82-49FB-B65E-64BC8508F709}" type="parTrans" cxnId="{C5EEEFF1-AFBF-4ACD-B306-A3CEC7D6DF1E}">
      <dgm:prSet/>
      <dgm:spPr>
        <a:ln w="22225">
          <a:solidFill>
            <a:schemeClr val="accent1">
              <a:lumMod val="75000"/>
            </a:schemeClr>
          </a:solidFill>
        </a:ln>
      </dgm:spPr>
      <dgm:t>
        <a:bodyPr/>
        <a:lstStyle/>
        <a:p>
          <a:endParaRPr lang="en-US"/>
        </a:p>
      </dgm:t>
    </dgm:pt>
    <dgm:pt modelId="{597614AF-F638-41B4-8DA5-11F4E3FF1F8E}" type="sibTrans" cxnId="{C5EEEFF1-AFBF-4ACD-B306-A3CEC7D6DF1E}">
      <dgm:prSet/>
      <dgm:spPr/>
      <dgm:t>
        <a:bodyPr/>
        <a:lstStyle/>
        <a:p>
          <a:endParaRPr lang="en-US"/>
        </a:p>
      </dgm:t>
    </dgm:pt>
    <dgm:pt modelId="{BA415FFC-0021-4083-B3A9-07DB60EC93B1}">
      <dgm:prSet phldrT="[Text]"/>
      <dgm:spPr/>
      <dgm:t>
        <a:bodyPr/>
        <a:lstStyle/>
        <a:p>
          <a:r>
            <a:rPr lang="en-US" dirty="0"/>
            <a:t>Multi-Functional Projects</a:t>
          </a:r>
        </a:p>
        <a:p>
          <a:r>
            <a:rPr lang="en-US" dirty="0"/>
            <a:t>Director</a:t>
          </a:r>
        </a:p>
      </dgm:t>
    </dgm:pt>
    <dgm:pt modelId="{5A3EB0DA-11BC-4A69-9CB4-39E39754BAE6}" type="parTrans" cxnId="{24D11AF8-7195-48AD-894B-C368AF70BEAF}">
      <dgm:prSet/>
      <dgm:spPr>
        <a:ln w="22225">
          <a:solidFill>
            <a:schemeClr val="accent1">
              <a:lumMod val="75000"/>
            </a:schemeClr>
          </a:solidFill>
        </a:ln>
      </dgm:spPr>
      <dgm:t>
        <a:bodyPr/>
        <a:lstStyle/>
        <a:p>
          <a:endParaRPr lang="en-US"/>
        </a:p>
      </dgm:t>
    </dgm:pt>
    <dgm:pt modelId="{48A55252-2731-409F-99B1-B03CAF53010B}" type="sibTrans" cxnId="{24D11AF8-7195-48AD-894B-C368AF70BEAF}">
      <dgm:prSet/>
      <dgm:spPr/>
      <dgm:t>
        <a:bodyPr/>
        <a:lstStyle/>
        <a:p>
          <a:endParaRPr lang="en-US"/>
        </a:p>
      </dgm:t>
    </dgm:pt>
    <dgm:pt modelId="{00080AA1-7133-4E84-81BC-76D365D75DE1}">
      <dgm:prSet phldrT="[Text]"/>
      <dgm:spPr/>
      <dgm:t>
        <a:bodyPr/>
        <a:lstStyle/>
        <a:p>
          <a:r>
            <a:rPr lang="en-US" dirty="0"/>
            <a:t>Business Function 3</a:t>
          </a:r>
        </a:p>
        <a:p>
          <a:r>
            <a:rPr lang="en-US" dirty="0"/>
            <a:t>Director</a:t>
          </a:r>
        </a:p>
      </dgm:t>
    </dgm:pt>
    <dgm:pt modelId="{FFE16C34-6007-4EB5-9955-C146242B00E4}" type="parTrans" cxnId="{8AFBD18F-BE8D-483A-A515-FB92CCBB6655}">
      <dgm:prSet/>
      <dgm:spPr>
        <a:ln w="22225">
          <a:solidFill>
            <a:schemeClr val="accent1">
              <a:lumMod val="75000"/>
            </a:schemeClr>
          </a:solidFill>
        </a:ln>
      </dgm:spPr>
      <dgm:t>
        <a:bodyPr/>
        <a:lstStyle/>
        <a:p>
          <a:endParaRPr lang="en-US"/>
        </a:p>
      </dgm:t>
    </dgm:pt>
    <dgm:pt modelId="{611C7E8D-9F34-4ABF-92C3-594295C8AF24}" type="sibTrans" cxnId="{8AFBD18F-BE8D-483A-A515-FB92CCBB6655}">
      <dgm:prSet/>
      <dgm:spPr/>
      <dgm:t>
        <a:bodyPr/>
        <a:lstStyle/>
        <a:p>
          <a:endParaRPr lang="en-US"/>
        </a:p>
      </dgm:t>
    </dgm:pt>
    <dgm:pt modelId="{05379FDC-CBEB-4F3F-8E4B-1A4A84654669}" type="asst">
      <dgm:prSet phldrT="[Text]"/>
      <dgm:spPr/>
      <dgm:t>
        <a:bodyPr/>
        <a:lstStyle/>
        <a:p>
          <a:pPr>
            <a:buFont typeface="Arial" panose="020B0604020202020204" pitchFamily="34" charset="0"/>
            <a:buChar char="•"/>
          </a:pPr>
          <a:r>
            <a:rPr lang="en-US" dirty="0"/>
            <a:t>Project Controls</a:t>
          </a:r>
        </a:p>
      </dgm:t>
    </dgm:pt>
    <dgm:pt modelId="{C3445520-052B-4B49-BF19-14098083320D}" type="parTrans" cxnId="{101240F2-E8F6-4745-B4E7-A78FB7EA4092}">
      <dgm:prSet/>
      <dgm:spPr>
        <a:ln w="22225">
          <a:solidFill>
            <a:schemeClr val="accent1">
              <a:lumMod val="75000"/>
            </a:schemeClr>
          </a:solidFill>
        </a:ln>
      </dgm:spPr>
      <dgm:t>
        <a:bodyPr/>
        <a:lstStyle/>
        <a:p>
          <a:endParaRPr lang="en-US"/>
        </a:p>
      </dgm:t>
    </dgm:pt>
    <dgm:pt modelId="{81589E5A-209A-46C2-A8E7-70654ED6DB5E}" type="sibTrans" cxnId="{101240F2-E8F6-4745-B4E7-A78FB7EA4092}">
      <dgm:prSet/>
      <dgm:spPr/>
      <dgm:t>
        <a:bodyPr/>
        <a:lstStyle/>
        <a:p>
          <a:endParaRPr lang="en-US"/>
        </a:p>
      </dgm:t>
    </dgm:pt>
    <dgm:pt modelId="{1C9CABB1-E4B3-4729-BD23-29E0C9F889A8}" type="asst">
      <dgm:prSet/>
      <dgm:spPr/>
      <dgm:t>
        <a:bodyPr/>
        <a:lstStyle/>
        <a:p>
          <a:r>
            <a:rPr lang="en-US" dirty="0"/>
            <a:t>Cost Engineer 1</a:t>
          </a:r>
        </a:p>
      </dgm:t>
    </dgm:pt>
    <dgm:pt modelId="{2EBF01BB-53B5-44D2-ABE7-BAE79C26C20F}" type="parTrans" cxnId="{5747B12A-CBB8-43F1-A519-B59771738951}">
      <dgm:prSet/>
      <dgm:spPr/>
      <dgm:t>
        <a:bodyPr/>
        <a:lstStyle/>
        <a:p>
          <a:endParaRPr lang="en-US"/>
        </a:p>
      </dgm:t>
    </dgm:pt>
    <dgm:pt modelId="{F7A3C2BF-19CF-4C8F-84A2-8BCB72A0F787}" type="sibTrans" cxnId="{5747B12A-CBB8-43F1-A519-B59771738951}">
      <dgm:prSet/>
      <dgm:spPr/>
      <dgm:t>
        <a:bodyPr/>
        <a:lstStyle/>
        <a:p>
          <a:endParaRPr lang="en-US"/>
        </a:p>
      </dgm:t>
    </dgm:pt>
    <dgm:pt modelId="{209E358A-9175-4E92-B49E-FFEF8C078852}" type="asst">
      <dgm:prSet/>
      <dgm:spPr/>
      <dgm:t>
        <a:bodyPr/>
        <a:lstStyle/>
        <a:p>
          <a:r>
            <a:rPr lang="en-US" dirty="0"/>
            <a:t>Cost Engineer 2</a:t>
          </a:r>
        </a:p>
      </dgm:t>
    </dgm:pt>
    <dgm:pt modelId="{560FD608-358F-4828-B3DC-913A968DF6FE}" type="parTrans" cxnId="{34AEA3F0-A760-42D2-A4C1-CA7BDAA31B64}">
      <dgm:prSet/>
      <dgm:spPr/>
      <dgm:t>
        <a:bodyPr/>
        <a:lstStyle/>
        <a:p>
          <a:endParaRPr lang="en-US"/>
        </a:p>
      </dgm:t>
    </dgm:pt>
    <dgm:pt modelId="{BABEAE34-8350-4C2B-BCBD-E235E32B3D4D}" type="sibTrans" cxnId="{34AEA3F0-A760-42D2-A4C1-CA7BDAA31B64}">
      <dgm:prSet/>
      <dgm:spPr/>
      <dgm:t>
        <a:bodyPr/>
        <a:lstStyle/>
        <a:p>
          <a:endParaRPr lang="en-US"/>
        </a:p>
      </dgm:t>
    </dgm:pt>
    <dgm:pt modelId="{116210E2-E4D8-4EFB-98EB-D11CDF6F38DB}" type="asst">
      <dgm:prSet/>
      <dgm:spPr/>
      <dgm:t>
        <a:bodyPr/>
        <a:lstStyle/>
        <a:p>
          <a:r>
            <a:rPr lang="en-US" dirty="0"/>
            <a:t>Scheduler</a:t>
          </a:r>
        </a:p>
      </dgm:t>
    </dgm:pt>
    <dgm:pt modelId="{4D679E28-EBB7-4090-A052-6978EC7FB114}" type="parTrans" cxnId="{6E9FE1CF-E874-4D37-959A-3EFE1D8D2505}">
      <dgm:prSet/>
      <dgm:spPr/>
      <dgm:t>
        <a:bodyPr/>
        <a:lstStyle/>
        <a:p>
          <a:endParaRPr lang="en-US"/>
        </a:p>
      </dgm:t>
    </dgm:pt>
    <dgm:pt modelId="{581D5E1B-E657-4A54-9E82-45CB218C96CB}" type="sibTrans" cxnId="{6E9FE1CF-E874-4D37-959A-3EFE1D8D2505}">
      <dgm:prSet/>
      <dgm:spPr/>
      <dgm:t>
        <a:bodyPr/>
        <a:lstStyle/>
        <a:p>
          <a:endParaRPr lang="en-US"/>
        </a:p>
      </dgm:t>
    </dgm:pt>
    <dgm:pt modelId="{D8CD2CE1-5008-45D6-9293-40EB915CB55B}" type="asst">
      <dgm:prSet/>
      <dgm:spPr/>
      <dgm:t>
        <a:bodyPr/>
        <a:lstStyle/>
        <a:p>
          <a:r>
            <a:rPr lang="en-US" dirty="0"/>
            <a:t>Methods &amp; Processes</a:t>
          </a:r>
        </a:p>
      </dgm:t>
    </dgm:pt>
    <dgm:pt modelId="{15E83397-56AB-48C0-A0BA-BE960755610E}" type="parTrans" cxnId="{430D9938-7EED-4712-BE0A-7D273D7191ED}">
      <dgm:prSet/>
      <dgm:spPr/>
      <dgm:t>
        <a:bodyPr/>
        <a:lstStyle/>
        <a:p>
          <a:endParaRPr lang="en-US"/>
        </a:p>
      </dgm:t>
    </dgm:pt>
    <dgm:pt modelId="{0B5B79CB-DEA3-4094-A0FE-D2E72928A42D}" type="sibTrans" cxnId="{430D9938-7EED-4712-BE0A-7D273D7191ED}">
      <dgm:prSet/>
      <dgm:spPr/>
      <dgm:t>
        <a:bodyPr/>
        <a:lstStyle/>
        <a:p>
          <a:endParaRPr lang="en-US"/>
        </a:p>
      </dgm:t>
    </dgm:pt>
    <dgm:pt modelId="{DD0798FD-0510-42CC-8079-9385ED153940}">
      <dgm:prSet/>
      <dgm:spPr/>
      <dgm:t>
        <a:bodyPr/>
        <a:lstStyle/>
        <a:p>
          <a:r>
            <a:rPr lang="en-US" dirty="0"/>
            <a:t>Senior PM</a:t>
          </a:r>
        </a:p>
      </dgm:t>
    </dgm:pt>
    <dgm:pt modelId="{38DFABFE-6F2B-4844-83FA-0CC68BDD4CD5}" type="parTrans" cxnId="{07941A70-0AAB-4C4B-B5C0-BE25D850E06A}">
      <dgm:prSet/>
      <dgm:spPr/>
      <dgm:t>
        <a:bodyPr/>
        <a:lstStyle/>
        <a:p>
          <a:endParaRPr lang="en-US"/>
        </a:p>
      </dgm:t>
    </dgm:pt>
    <dgm:pt modelId="{C167D64B-6265-4F1E-BD7A-7CC2BE044286}" type="sibTrans" cxnId="{07941A70-0AAB-4C4B-B5C0-BE25D850E06A}">
      <dgm:prSet/>
      <dgm:spPr/>
      <dgm:t>
        <a:bodyPr/>
        <a:lstStyle/>
        <a:p>
          <a:endParaRPr lang="en-US"/>
        </a:p>
      </dgm:t>
    </dgm:pt>
    <dgm:pt modelId="{D11D6C88-4674-4DA4-BB3A-D87B39C08212}">
      <dgm:prSet/>
      <dgm:spPr/>
      <dgm:t>
        <a:bodyPr/>
        <a:lstStyle/>
        <a:p>
          <a:r>
            <a:rPr lang="en-US" dirty="0"/>
            <a:t>Senior PM</a:t>
          </a:r>
        </a:p>
      </dgm:t>
    </dgm:pt>
    <dgm:pt modelId="{70685916-5D13-4CD4-BED2-E1C568E0274E}" type="parTrans" cxnId="{4E34FC5F-84A3-41A8-9021-42D76EF00C5D}">
      <dgm:prSet/>
      <dgm:spPr/>
      <dgm:t>
        <a:bodyPr/>
        <a:lstStyle/>
        <a:p>
          <a:endParaRPr lang="en-US"/>
        </a:p>
      </dgm:t>
    </dgm:pt>
    <dgm:pt modelId="{A8894CA8-2505-4B65-8E72-E30D724BF983}" type="sibTrans" cxnId="{4E34FC5F-84A3-41A8-9021-42D76EF00C5D}">
      <dgm:prSet/>
      <dgm:spPr/>
      <dgm:t>
        <a:bodyPr/>
        <a:lstStyle/>
        <a:p>
          <a:endParaRPr lang="en-US"/>
        </a:p>
      </dgm:t>
    </dgm:pt>
    <dgm:pt modelId="{121CE9D5-D1D5-4CD8-89CB-C003520BD8D5}">
      <dgm:prSet/>
      <dgm:spPr/>
      <dgm:t>
        <a:bodyPr/>
        <a:lstStyle/>
        <a:p>
          <a:r>
            <a:rPr lang="en-US" dirty="0"/>
            <a:t>Senior PM</a:t>
          </a:r>
        </a:p>
      </dgm:t>
    </dgm:pt>
    <dgm:pt modelId="{0EAD9009-E1D0-47D6-BCB2-56D6A439AD2F}" type="parTrans" cxnId="{52C570F2-6260-4451-8EAA-958A1CCB59E6}">
      <dgm:prSet/>
      <dgm:spPr/>
      <dgm:t>
        <a:bodyPr/>
        <a:lstStyle/>
        <a:p>
          <a:endParaRPr lang="en-US"/>
        </a:p>
      </dgm:t>
    </dgm:pt>
    <dgm:pt modelId="{77821CF8-DE7E-4F46-99E3-90F40D2E796C}" type="sibTrans" cxnId="{52C570F2-6260-4451-8EAA-958A1CCB59E6}">
      <dgm:prSet/>
      <dgm:spPr/>
      <dgm:t>
        <a:bodyPr/>
        <a:lstStyle/>
        <a:p>
          <a:endParaRPr lang="en-US"/>
        </a:p>
      </dgm:t>
    </dgm:pt>
    <dgm:pt modelId="{3020D90E-1185-4128-B1BA-E61291517551}">
      <dgm:prSet/>
      <dgm:spPr/>
      <dgm:t>
        <a:bodyPr/>
        <a:lstStyle/>
        <a:p>
          <a:r>
            <a:rPr lang="en-US" dirty="0"/>
            <a:t>Senior PM</a:t>
          </a:r>
        </a:p>
      </dgm:t>
    </dgm:pt>
    <dgm:pt modelId="{08A4C865-6544-475E-9841-B6891B1BB00C}" type="parTrans" cxnId="{D32FA5F2-7E70-4580-B1E0-F71F8BC72A11}">
      <dgm:prSet/>
      <dgm:spPr/>
      <dgm:t>
        <a:bodyPr/>
        <a:lstStyle/>
        <a:p>
          <a:endParaRPr lang="en-US"/>
        </a:p>
      </dgm:t>
    </dgm:pt>
    <dgm:pt modelId="{D3B4CFCF-E88E-438F-9FAE-CC1108EB31E3}" type="sibTrans" cxnId="{D32FA5F2-7E70-4580-B1E0-F71F8BC72A11}">
      <dgm:prSet/>
      <dgm:spPr/>
      <dgm:t>
        <a:bodyPr/>
        <a:lstStyle/>
        <a:p>
          <a:endParaRPr lang="en-US"/>
        </a:p>
      </dgm:t>
    </dgm:pt>
    <dgm:pt modelId="{EBDBFBD7-84D7-4006-8614-174A8AF3374C}">
      <dgm:prSet/>
      <dgm:spPr/>
      <dgm:t>
        <a:bodyPr/>
        <a:lstStyle/>
        <a:p>
          <a:r>
            <a:rPr lang="en-US" dirty="0"/>
            <a:t>PM</a:t>
          </a:r>
        </a:p>
      </dgm:t>
    </dgm:pt>
    <dgm:pt modelId="{17C654CC-F456-41A6-BEC4-AE634E17C311}" type="parTrans" cxnId="{A4F9EF08-75DD-4CAF-8749-25B52A180933}">
      <dgm:prSet/>
      <dgm:spPr/>
      <dgm:t>
        <a:bodyPr/>
        <a:lstStyle/>
        <a:p>
          <a:endParaRPr lang="en-US"/>
        </a:p>
      </dgm:t>
    </dgm:pt>
    <dgm:pt modelId="{B60C3696-53D0-44F8-B78C-ECB338CBD82F}" type="sibTrans" cxnId="{A4F9EF08-75DD-4CAF-8749-25B52A180933}">
      <dgm:prSet/>
      <dgm:spPr/>
      <dgm:t>
        <a:bodyPr/>
        <a:lstStyle/>
        <a:p>
          <a:endParaRPr lang="en-US"/>
        </a:p>
      </dgm:t>
    </dgm:pt>
    <dgm:pt modelId="{1A7CB752-3C46-4032-9420-5496A850B70E}">
      <dgm:prSet/>
      <dgm:spPr/>
      <dgm:t>
        <a:bodyPr/>
        <a:lstStyle/>
        <a:p>
          <a:r>
            <a:rPr lang="en-US" dirty="0"/>
            <a:t>PM</a:t>
          </a:r>
        </a:p>
      </dgm:t>
    </dgm:pt>
    <dgm:pt modelId="{A5AE6578-B632-4230-851C-69CAE81FE9A2}" type="parTrans" cxnId="{3DB05561-415D-4271-B104-63B149FF6352}">
      <dgm:prSet/>
      <dgm:spPr/>
      <dgm:t>
        <a:bodyPr/>
        <a:lstStyle/>
        <a:p>
          <a:endParaRPr lang="en-US"/>
        </a:p>
      </dgm:t>
    </dgm:pt>
    <dgm:pt modelId="{5133976C-B3DC-4E94-9C09-E40A59BF4A31}" type="sibTrans" cxnId="{3DB05561-415D-4271-B104-63B149FF6352}">
      <dgm:prSet/>
      <dgm:spPr/>
      <dgm:t>
        <a:bodyPr/>
        <a:lstStyle/>
        <a:p>
          <a:endParaRPr lang="en-US"/>
        </a:p>
      </dgm:t>
    </dgm:pt>
    <dgm:pt modelId="{573779C5-7154-4B07-8E67-733BBA5C2E31}">
      <dgm:prSet/>
      <dgm:spPr/>
      <dgm:t>
        <a:bodyPr/>
        <a:lstStyle/>
        <a:p>
          <a:r>
            <a:rPr lang="en-US" dirty="0"/>
            <a:t>PM</a:t>
          </a:r>
        </a:p>
      </dgm:t>
    </dgm:pt>
    <dgm:pt modelId="{A5542D64-699C-492F-B03B-901FA2B3F58B}" type="parTrans" cxnId="{2AE45E34-261E-4F22-B697-8AA7269590B8}">
      <dgm:prSet/>
      <dgm:spPr/>
      <dgm:t>
        <a:bodyPr/>
        <a:lstStyle/>
        <a:p>
          <a:endParaRPr lang="en-US"/>
        </a:p>
      </dgm:t>
    </dgm:pt>
    <dgm:pt modelId="{E6FCA5DD-1A23-431A-898E-AED6CFEE32C9}" type="sibTrans" cxnId="{2AE45E34-261E-4F22-B697-8AA7269590B8}">
      <dgm:prSet/>
      <dgm:spPr/>
      <dgm:t>
        <a:bodyPr/>
        <a:lstStyle/>
        <a:p>
          <a:endParaRPr lang="en-US"/>
        </a:p>
      </dgm:t>
    </dgm:pt>
    <dgm:pt modelId="{37D185EB-0182-4015-99AF-264C82F33005}">
      <dgm:prSet/>
      <dgm:spPr/>
      <dgm:t>
        <a:bodyPr/>
        <a:lstStyle/>
        <a:p>
          <a:r>
            <a:rPr lang="en-US" dirty="0"/>
            <a:t>PM</a:t>
          </a:r>
        </a:p>
      </dgm:t>
    </dgm:pt>
    <dgm:pt modelId="{4FD9BB69-6C9D-4B08-8384-15B097654426}" type="parTrans" cxnId="{423931A3-BDBC-404F-9E2F-74392702C00C}">
      <dgm:prSet/>
      <dgm:spPr/>
      <dgm:t>
        <a:bodyPr/>
        <a:lstStyle/>
        <a:p>
          <a:endParaRPr lang="en-US"/>
        </a:p>
      </dgm:t>
    </dgm:pt>
    <dgm:pt modelId="{BBD671B1-1E29-4739-B1A4-645F28D83ED3}" type="sibTrans" cxnId="{423931A3-BDBC-404F-9E2F-74392702C00C}">
      <dgm:prSet/>
      <dgm:spPr/>
      <dgm:t>
        <a:bodyPr/>
        <a:lstStyle/>
        <a:p>
          <a:endParaRPr lang="en-US"/>
        </a:p>
      </dgm:t>
    </dgm:pt>
    <dgm:pt modelId="{0549FDDC-00BA-4BCA-B5AC-075FE812BC2B}" type="asst">
      <dgm:prSet/>
      <dgm:spPr/>
      <dgm:t>
        <a:bodyPr/>
        <a:lstStyle/>
        <a:p>
          <a:r>
            <a:rPr lang="en-US" dirty="0"/>
            <a:t>Metrics</a:t>
          </a:r>
        </a:p>
      </dgm:t>
    </dgm:pt>
    <dgm:pt modelId="{275DB4F2-F6A8-4BCB-B637-96D6A9EDBCB4}" type="parTrans" cxnId="{A3C8BC08-F582-435C-A2B6-71C1B1CDAD53}">
      <dgm:prSet/>
      <dgm:spPr/>
      <dgm:t>
        <a:bodyPr/>
        <a:lstStyle/>
        <a:p>
          <a:endParaRPr lang="en-US"/>
        </a:p>
      </dgm:t>
    </dgm:pt>
    <dgm:pt modelId="{9BDF956F-BA4B-4836-BC6E-6EBFD0833976}" type="sibTrans" cxnId="{A3C8BC08-F582-435C-A2B6-71C1B1CDAD53}">
      <dgm:prSet/>
      <dgm:spPr/>
      <dgm:t>
        <a:bodyPr/>
        <a:lstStyle/>
        <a:p>
          <a:endParaRPr lang="en-US"/>
        </a:p>
      </dgm:t>
    </dgm:pt>
    <dgm:pt modelId="{F6BA4CB1-AB11-4786-88CA-E118FAA98E65}">
      <dgm:prSet/>
      <dgm:spPr/>
      <dgm:t>
        <a:bodyPr/>
        <a:lstStyle/>
        <a:p>
          <a:r>
            <a:rPr lang="en-US" dirty="0"/>
            <a:t>Scheduler</a:t>
          </a:r>
        </a:p>
      </dgm:t>
    </dgm:pt>
    <dgm:pt modelId="{16BED4F9-2904-4B82-AE87-F0D27DD4AE14}" type="parTrans" cxnId="{E6AF0E57-58B6-4213-9A67-740969B7C34B}">
      <dgm:prSet/>
      <dgm:spPr/>
      <dgm:t>
        <a:bodyPr/>
        <a:lstStyle/>
        <a:p>
          <a:endParaRPr lang="en-US"/>
        </a:p>
      </dgm:t>
    </dgm:pt>
    <dgm:pt modelId="{95330062-7278-42D5-8506-397BF0F28FFF}" type="sibTrans" cxnId="{E6AF0E57-58B6-4213-9A67-740969B7C34B}">
      <dgm:prSet/>
      <dgm:spPr/>
      <dgm:t>
        <a:bodyPr/>
        <a:lstStyle/>
        <a:p>
          <a:endParaRPr lang="en-US"/>
        </a:p>
      </dgm:t>
    </dgm:pt>
    <dgm:pt modelId="{94C9C6A8-69F6-4C67-92AD-8B5C524B7EE5}" type="pres">
      <dgm:prSet presAssocID="{E6AB0A4C-7A63-4947-B896-FF6336A2B29E}" presName="hierChild1" presStyleCnt="0">
        <dgm:presLayoutVars>
          <dgm:chPref val="1"/>
          <dgm:dir/>
          <dgm:animOne val="branch"/>
          <dgm:animLvl val="lvl"/>
          <dgm:resizeHandles/>
        </dgm:presLayoutVars>
      </dgm:prSet>
      <dgm:spPr/>
    </dgm:pt>
    <dgm:pt modelId="{5634346E-7B01-4E85-BE4D-001D7D345331}" type="pres">
      <dgm:prSet presAssocID="{95AF6C14-7848-4ACA-87E6-2A562459D785}" presName="hierRoot1" presStyleCnt="0"/>
      <dgm:spPr/>
    </dgm:pt>
    <dgm:pt modelId="{487B3082-3D66-44BB-A05C-836FCA2FA666}" type="pres">
      <dgm:prSet presAssocID="{95AF6C14-7848-4ACA-87E6-2A562459D785}" presName="composite" presStyleCnt="0"/>
      <dgm:spPr/>
    </dgm:pt>
    <dgm:pt modelId="{D1981439-5114-4CEC-9E49-FC552761A012}" type="pres">
      <dgm:prSet presAssocID="{95AF6C14-7848-4ACA-87E6-2A562459D785}" presName="background" presStyleLbl="node0" presStyleIdx="0" presStyleCnt="1"/>
      <dgm:spPr/>
    </dgm:pt>
    <dgm:pt modelId="{115E77C7-0CAB-47AE-8E3D-E1A4F3AA2E77}" type="pres">
      <dgm:prSet presAssocID="{95AF6C14-7848-4ACA-87E6-2A562459D785}" presName="text" presStyleLbl="fgAcc0" presStyleIdx="0" presStyleCnt="1" custScaleX="122762" custScaleY="151342" custLinFactNeighborX="-2754" custLinFactNeighborY="-4282">
        <dgm:presLayoutVars>
          <dgm:chPref val="3"/>
        </dgm:presLayoutVars>
      </dgm:prSet>
      <dgm:spPr/>
    </dgm:pt>
    <dgm:pt modelId="{5F0E7893-AC05-4E4C-95C6-7D7BEB9988DC}" type="pres">
      <dgm:prSet presAssocID="{95AF6C14-7848-4ACA-87E6-2A562459D785}" presName="hierChild2" presStyleCnt="0"/>
      <dgm:spPr/>
    </dgm:pt>
    <dgm:pt modelId="{2E1F5A73-393D-43E0-B512-DB0F056D867E}" type="pres">
      <dgm:prSet presAssocID="{6F4A84CC-3A09-4C84-8E3C-86C7D5A645B2}" presName="Name10" presStyleLbl="parChTrans1D2" presStyleIdx="0" presStyleCnt="5"/>
      <dgm:spPr/>
    </dgm:pt>
    <dgm:pt modelId="{8750C9B5-50D4-4698-89CE-B83F31BDDDFB}" type="pres">
      <dgm:prSet presAssocID="{DEB6AAAF-AA17-4008-AE09-385B607AEDDE}" presName="hierRoot2" presStyleCnt="0"/>
      <dgm:spPr/>
    </dgm:pt>
    <dgm:pt modelId="{A9CB0381-F41C-4F19-BD67-1BF75DC1CE4E}" type="pres">
      <dgm:prSet presAssocID="{DEB6AAAF-AA17-4008-AE09-385B607AEDDE}" presName="composite2" presStyleCnt="0"/>
      <dgm:spPr/>
    </dgm:pt>
    <dgm:pt modelId="{87F805AA-C4BE-437E-912D-FA99BCBBD484}" type="pres">
      <dgm:prSet presAssocID="{DEB6AAAF-AA17-4008-AE09-385B607AEDDE}" presName="background2" presStyleLbl="asst1" presStyleIdx="0" presStyleCnt="7"/>
      <dgm:spPr/>
    </dgm:pt>
    <dgm:pt modelId="{38C83860-48F4-4159-807B-73CC68008BC0}" type="pres">
      <dgm:prSet presAssocID="{DEB6AAAF-AA17-4008-AE09-385B607AEDDE}" presName="text2" presStyleLbl="fgAcc2" presStyleIdx="0" presStyleCnt="5">
        <dgm:presLayoutVars>
          <dgm:chPref val="3"/>
        </dgm:presLayoutVars>
      </dgm:prSet>
      <dgm:spPr/>
    </dgm:pt>
    <dgm:pt modelId="{8C53AFB7-3FE8-4F88-9CC6-E973DF8E126A}" type="pres">
      <dgm:prSet presAssocID="{DEB6AAAF-AA17-4008-AE09-385B607AEDDE}" presName="hierChild3" presStyleCnt="0"/>
      <dgm:spPr/>
    </dgm:pt>
    <dgm:pt modelId="{FD15E9C8-2777-4B1E-AFC8-043880BED934}" type="pres">
      <dgm:prSet presAssocID="{C3445520-052B-4B49-BF19-14098083320D}" presName="Name17" presStyleLbl="parChTrans1D3" presStyleIdx="0" presStyleCnt="7"/>
      <dgm:spPr/>
    </dgm:pt>
    <dgm:pt modelId="{2A91F0A7-FE14-4EAD-9C7E-ECEA97B52BB1}" type="pres">
      <dgm:prSet presAssocID="{05379FDC-CBEB-4F3F-8E4B-1A4A84654669}" presName="hierRoot3" presStyleCnt="0"/>
      <dgm:spPr/>
    </dgm:pt>
    <dgm:pt modelId="{8E4A6723-F7F3-4F97-8D76-961F222F85FC}" type="pres">
      <dgm:prSet presAssocID="{05379FDC-CBEB-4F3F-8E4B-1A4A84654669}" presName="composite3" presStyleCnt="0"/>
      <dgm:spPr/>
    </dgm:pt>
    <dgm:pt modelId="{372711E8-F67C-4F7A-956D-65B8BEDF81D2}" type="pres">
      <dgm:prSet presAssocID="{05379FDC-CBEB-4F3F-8E4B-1A4A84654669}" presName="background3" presStyleLbl="asst1" presStyleIdx="1" presStyleCnt="7"/>
      <dgm:spPr/>
    </dgm:pt>
    <dgm:pt modelId="{331705D3-B17B-427E-822B-CB72F314B77A}" type="pres">
      <dgm:prSet presAssocID="{05379FDC-CBEB-4F3F-8E4B-1A4A84654669}" presName="text3" presStyleLbl="fgAcc3" presStyleIdx="0" presStyleCnt="7">
        <dgm:presLayoutVars>
          <dgm:chPref val="3"/>
        </dgm:presLayoutVars>
      </dgm:prSet>
      <dgm:spPr/>
    </dgm:pt>
    <dgm:pt modelId="{C77D9EA1-069D-41AC-8C22-E6C6003A041C}" type="pres">
      <dgm:prSet presAssocID="{05379FDC-CBEB-4F3F-8E4B-1A4A84654669}" presName="hierChild4" presStyleCnt="0"/>
      <dgm:spPr/>
    </dgm:pt>
    <dgm:pt modelId="{1343AC4A-E682-48AE-BAE4-D8EA94537856}" type="pres">
      <dgm:prSet presAssocID="{2EBF01BB-53B5-44D2-ABE7-BAE79C26C20F}" presName="Name23" presStyleLbl="parChTrans1D4" presStyleIdx="0" presStyleCnt="8"/>
      <dgm:spPr/>
    </dgm:pt>
    <dgm:pt modelId="{E65D5155-F4E4-48A6-A5D3-A54C0F8BA30A}" type="pres">
      <dgm:prSet presAssocID="{1C9CABB1-E4B3-4729-BD23-29E0C9F889A8}" presName="hierRoot4" presStyleCnt="0"/>
      <dgm:spPr/>
    </dgm:pt>
    <dgm:pt modelId="{9084A8AA-2FC1-4325-9539-E6AC04DC7FFE}" type="pres">
      <dgm:prSet presAssocID="{1C9CABB1-E4B3-4729-BD23-29E0C9F889A8}" presName="composite4" presStyleCnt="0"/>
      <dgm:spPr/>
    </dgm:pt>
    <dgm:pt modelId="{26414CBA-B28A-47C9-9249-C93CD994DAEC}" type="pres">
      <dgm:prSet presAssocID="{1C9CABB1-E4B3-4729-BD23-29E0C9F889A8}" presName="background4" presStyleLbl="asst1" presStyleIdx="2" presStyleCnt="7"/>
      <dgm:spPr/>
    </dgm:pt>
    <dgm:pt modelId="{4AAE9B94-5E8C-44D7-92E1-ABAA93159394}" type="pres">
      <dgm:prSet presAssocID="{1C9CABB1-E4B3-4729-BD23-29E0C9F889A8}" presName="text4" presStyleLbl="fgAcc4" presStyleIdx="0" presStyleCnt="8">
        <dgm:presLayoutVars>
          <dgm:chPref val="3"/>
        </dgm:presLayoutVars>
      </dgm:prSet>
      <dgm:spPr/>
    </dgm:pt>
    <dgm:pt modelId="{F064A9F7-C191-4E41-96FF-D50DC3A197CB}" type="pres">
      <dgm:prSet presAssocID="{1C9CABB1-E4B3-4729-BD23-29E0C9F889A8}" presName="hierChild5" presStyleCnt="0"/>
      <dgm:spPr/>
    </dgm:pt>
    <dgm:pt modelId="{E4470C46-2873-4ACF-8BE3-BBB5FECA4669}" type="pres">
      <dgm:prSet presAssocID="{560FD608-358F-4828-B3DC-913A968DF6FE}" presName="Name23" presStyleLbl="parChTrans1D4" presStyleIdx="1" presStyleCnt="8"/>
      <dgm:spPr/>
    </dgm:pt>
    <dgm:pt modelId="{39D98AF0-051F-4D53-A469-008C28EB586E}" type="pres">
      <dgm:prSet presAssocID="{209E358A-9175-4E92-B49E-FFEF8C078852}" presName="hierRoot4" presStyleCnt="0"/>
      <dgm:spPr/>
    </dgm:pt>
    <dgm:pt modelId="{D743BF7D-ECA8-48D9-9288-EEE2887BD0EF}" type="pres">
      <dgm:prSet presAssocID="{209E358A-9175-4E92-B49E-FFEF8C078852}" presName="composite4" presStyleCnt="0"/>
      <dgm:spPr/>
    </dgm:pt>
    <dgm:pt modelId="{462DC204-269C-4BAE-8FB9-B1A91CD2A1E8}" type="pres">
      <dgm:prSet presAssocID="{209E358A-9175-4E92-B49E-FFEF8C078852}" presName="background4" presStyleLbl="asst1" presStyleIdx="3" presStyleCnt="7"/>
      <dgm:spPr/>
    </dgm:pt>
    <dgm:pt modelId="{933634A7-6926-429D-8297-BAA13F77C2C8}" type="pres">
      <dgm:prSet presAssocID="{209E358A-9175-4E92-B49E-FFEF8C078852}" presName="text4" presStyleLbl="fgAcc4" presStyleIdx="1" presStyleCnt="8">
        <dgm:presLayoutVars>
          <dgm:chPref val="3"/>
        </dgm:presLayoutVars>
      </dgm:prSet>
      <dgm:spPr/>
    </dgm:pt>
    <dgm:pt modelId="{4650B8B0-0C8F-41C6-BE29-7EB1C186A0BB}" type="pres">
      <dgm:prSet presAssocID="{209E358A-9175-4E92-B49E-FFEF8C078852}" presName="hierChild5" presStyleCnt="0"/>
      <dgm:spPr/>
    </dgm:pt>
    <dgm:pt modelId="{DCCFBA48-BC63-456E-98B1-213DAB1FD20B}" type="pres">
      <dgm:prSet presAssocID="{4D679E28-EBB7-4090-A052-6978EC7FB114}" presName="Name23" presStyleLbl="parChTrans1D4" presStyleIdx="2" presStyleCnt="8"/>
      <dgm:spPr/>
    </dgm:pt>
    <dgm:pt modelId="{A3D3C26E-4578-44DC-8C4C-15BC45D0E3FF}" type="pres">
      <dgm:prSet presAssocID="{116210E2-E4D8-4EFB-98EB-D11CDF6F38DB}" presName="hierRoot4" presStyleCnt="0"/>
      <dgm:spPr/>
    </dgm:pt>
    <dgm:pt modelId="{58C33125-B0F8-4D8B-A171-18AC967BE304}" type="pres">
      <dgm:prSet presAssocID="{116210E2-E4D8-4EFB-98EB-D11CDF6F38DB}" presName="composite4" presStyleCnt="0"/>
      <dgm:spPr/>
    </dgm:pt>
    <dgm:pt modelId="{F616D6CB-8EBA-4735-860F-7A1ACB2D0557}" type="pres">
      <dgm:prSet presAssocID="{116210E2-E4D8-4EFB-98EB-D11CDF6F38DB}" presName="background4" presStyleLbl="asst1" presStyleIdx="4" presStyleCnt="7"/>
      <dgm:spPr/>
    </dgm:pt>
    <dgm:pt modelId="{78B62F3E-5BA6-40C8-AA98-FDA8A8F21CDD}" type="pres">
      <dgm:prSet presAssocID="{116210E2-E4D8-4EFB-98EB-D11CDF6F38DB}" presName="text4" presStyleLbl="fgAcc4" presStyleIdx="2" presStyleCnt="8">
        <dgm:presLayoutVars>
          <dgm:chPref val="3"/>
        </dgm:presLayoutVars>
      </dgm:prSet>
      <dgm:spPr/>
    </dgm:pt>
    <dgm:pt modelId="{6D658A7B-AF5D-4985-8F68-A17561B44C08}" type="pres">
      <dgm:prSet presAssocID="{116210E2-E4D8-4EFB-98EB-D11CDF6F38DB}" presName="hierChild5" presStyleCnt="0"/>
      <dgm:spPr/>
    </dgm:pt>
    <dgm:pt modelId="{34605D2D-5FB0-49E6-A332-E8A3B7571067}" type="pres">
      <dgm:prSet presAssocID="{16BED4F9-2904-4B82-AE87-F0D27DD4AE14}" presName="Name23" presStyleLbl="parChTrans1D4" presStyleIdx="3" presStyleCnt="8"/>
      <dgm:spPr/>
    </dgm:pt>
    <dgm:pt modelId="{B891A4C5-6D31-4D63-8661-DE3CEF39CAFE}" type="pres">
      <dgm:prSet presAssocID="{F6BA4CB1-AB11-4786-88CA-E118FAA98E65}" presName="hierRoot4" presStyleCnt="0"/>
      <dgm:spPr/>
    </dgm:pt>
    <dgm:pt modelId="{B2842774-6DFD-40ED-89E7-188649FB78DF}" type="pres">
      <dgm:prSet presAssocID="{F6BA4CB1-AB11-4786-88CA-E118FAA98E65}" presName="composite4" presStyleCnt="0"/>
      <dgm:spPr/>
    </dgm:pt>
    <dgm:pt modelId="{EAB3FC93-C201-4B98-BCE6-CFF52475A8BC}" type="pres">
      <dgm:prSet presAssocID="{F6BA4CB1-AB11-4786-88CA-E118FAA98E65}" presName="background4" presStyleLbl="node4" presStyleIdx="0" presStyleCnt="5"/>
      <dgm:spPr/>
    </dgm:pt>
    <dgm:pt modelId="{6A1F790D-F83B-4147-992B-66CC179B5347}" type="pres">
      <dgm:prSet presAssocID="{F6BA4CB1-AB11-4786-88CA-E118FAA98E65}" presName="text4" presStyleLbl="fgAcc4" presStyleIdx="3" presStyleCnt="8">
        <dgm:presLayoutVars>
          <dgm:chPref val="3"/>
        </dgm:presLayoutVars>
      </dgm:prSet>
      <dgm:spPr/>
    </dgm:pt>
    <dgm:pt modelId="{C45C20F5-89A6-4764-A6C1-C8F40525B6AF}" type="pres">
      <dgm:prSet presAssocID="{F6BA4CB1-AB11-4786-88CA-E118FAA98E65}" presName="hierChild5" presStyleCnt="0"/>
      <dgm:spPr/>
    </dgm:pt>
    <dgm:pt modelId="{90A01E81-E0F3-4D76-B54B-0E1A354FAD85}" type="pres">
      <dgm:prSet presAssocID="{275DB4F2-F6A8-4BCB-B637-96D6A9EDBCB4}" presName="Name17" presStyleLbl="parChTrans1D3" presStyleIdx="1" presStyleCnt="7"/>
      <dgm:spPr/>
    </dgm:pt>
    <dgm:pt modelId="{D1081506-3C86-49E6-A619-BF3F8CA9DE5A}" type="pres">
      <dgm:prSet presAssocID="{0549FDDC-00BA-4BCA-B5AC-075FE812BC2B}" presName="hierRoot3" presStyleCnt="0"/>
      <dgm:spPr/>
    </dgm:pt>
    <dgm:pt modelId="{4CA2B335-67A0-4F27-B388-EB7E533F540E}" type="pres">
      <dgm:prSet presAssocID="{0549FDDC-00BA-4BCA-B5AC-075FE812BC2B}" presName="composite3" presStyleCnt="0"/>
      <dgm:spPr/>
    </dgm:pt>
    <dgm:pt modelId="{3398063A-B399-4F3C-8FAC-7756878D5E96}" type="pres">
      <dgm:prSet presAssocID="{0549FDDC-00BA-4BCA-B5AC-075FE812BC2B}" presName="background3" presStyleLbl="asst1" presStyleIdx="5" presStyleCnt="7"/>
      <dgm:spPr/>
    </dgm:pt>
    <dgm:pt modelId="{E77B8F89-0510-4FF7-B8E2-9BD9714E0EE4}" type="pres">
      <dgm:prSet presAssocID="{0549FDDC-00BA-4BCA-B5AC-075FE812BC2B}" presName="text3" presStyleLbl="fgAcc3" presStyleIdx="1" presStyleCnt="7">
        <dgm:presLayoutVars>
          <dgm:chPref val="3"/>
        </dgm:presLayoutVars>
      </dgm:prSet>
      <dgm:spPr/>
    </dgm:pt>
    <dgm:pt modelId="{3AD4A134-81D3-4C0C-9105-2A61A5A1BA5D}" type="pres">
      <dgm:prSet presAssocID="{0549FDDC-00BA-4BCA-B5AC-075FE812BC2B}" presName="hierChild4" presStyleCnt="0"/>
      <dgm:spPr/>
    </dgm:pt>
    <dgm:pt modelId="{BF20A6A9-619E-43C2-B1D3-5D8EB2A03C96}" type="pres">
      <dgm:prSet presAssocID="{15E83397-56AB-48C0-A0BA-BE960755610E}" presName="Name17" presStyleLbl="parChTrans1D3" presStyleIdx="2" presStyleCnt="7"/>
      <dgm:spPr/>
    </dgm:pt>
    <dgm:pt modelId="{DE2557E1-1EA0-438D-B892-AB5C31763119}" type="pres">
      <dgm:prSet presAssocID="{D8CD2CE1-5008-45D6-9293-40EB915CB55B}" presName="hierRoot3" presStyleCnt="0"/>
      <dgm:spPr/>
    </dgm:pt>
    <dgm:pt modelId="{C6C92783-B29E-4446-A40E-F2062C122C4E}" type="pres">
      <dgm:prSet presAssocID="{D8CD2CE1-5008-45D6-9293-40EB915CB55B}" presName="composite3" presStyleCnt="0"/>
      <dgm:spPr/>
    </dgm:pt>
    <dgm:pt modelId="{87E72E2B-FDF9-49AC-B251-1E330ABFB4FB}" type="pres">
      <dgm:prSet presAssocID="{D8CD2CE1-5008-45D6-9293-40EB915CB55B}" presName="background3" presStyleLbl="asst1" presStyleIdx="6" presStyleCnt="7"/>
      <dgm:spPr/>
    </dgm:pt>
    <dgm:pt modelId="{DE8F31E2-9AFE-4DFA-8B41-2187CF674EB2}" type="pres">
      <dgm:prSet presAssocID="{D8CD2CE1-5008-45D6-9293-40EB915CB55B}" presName="text3" presStyleLbl="fgAcc3" presStyleIdx="2" presStyleCnt="7">
        <dgm:presLayoutVars>
          <dgm:chPref val="3"/>
        </dgm:presLayoutVars>
      </dgm:prSet>
      <dgm:spPr/>
    </dgm:pt>
    <dgm:pt modelId="{36475A91-961B-493C-B8A4-4F51B0CF9716}" type="pres">
      <dgm:prSet presAssocID="{D8CD2CE1-5008-45D6-9293-40EB915CB55B}" presName="hierChild4" presStyleCnt="0"/>
      <dgm:spPr/>
    </dgm:pt>
    <dgm:pt modelId="{C24ADBD7-E172-45E1-97EB-B3D99001A89B}" type="pres">
      <dgm:prSet presAssocID="{C24F2B41-2221-4F3C-BD48-72838ED018CE}" presName="Name10" presStyleLbl="parChTrans1D2" presStyleIdx="1" presStyleCnt="5"/>
      <dgm:spPr/>
    </dgm:pt>
    <dgm:pt modelId="{9B29D257-B867-4855-B644-99D8E249392B}" type="pres">
      <dgm:prSet presAssocID="{F3DA5B1B-D5C0-4578-AE3A-BC85CF277CCA}" presName="hierRoot2" presStyleCnt="0"/>
      <dgm:spPr/>
    </dgm:pt>
    <dgm:pt modelId="{BBF7D271-CF79-40D7-8BED-F2DF140EE800}" type="pres">
      <dgm:prSet presAssocID="{F3DA5B1B-D5C0-4578-AE3A-BC85CF277CCA}" presName="composite2" presStyleCnt="0"/>
      <dgm:spPr/>
    </dgm:pt>
    <dgm:pt modelId="{1FF986D5-39E2-4615-B64E-DAA802E6D3BC}" type="pres">
      <dgm:prSet presAssocID="{F3DA5B1B-D5C0-4578-AE3A-BC85CF277CCA}" presName="background2" presStyleLbl="node2" presStyleIdx="0" presStyleCnt="4"/>
      <dgm:spPr/>
    </dgm:pt>
    <dgm:pt modelId="{F5AEC38B-B30A-49AF-AA8F-6F58BF109DA9}" type="pres">
      <dgm:prSet presAssocID="{F3DA5B1B-D5C0-4578-AE3A-BC85CF277CCA}" presName="text2" presStyleLbl="fgAcc2" presStyleIdx="1" presStyleCnt="5">
        <dgm:presLayoutVars>
          <dgm:chPref val="3"/>
        </dgm:presLayoutVars>
      </dgm:prSet>
      <dgm:spPr/>
    </dgm:pt>
    <dgm:pt modelId="{62DA6082-26EC-4021-9E49-8AFBBE1554FA}" type="pres">
      <dgm:prSet presAssocID="{F3DA5B1B-D5C0-4578-AE3A-BC85CF277CCA}" presName="hierChild3" presStyleCnt="0"/>
      <dgm:spPr/>
    </dgm:pt>
    <dgm:pt modelId="{6E9D4C98-AD2B-4AD6-951F-379F0B478059}" type="pres">
      <dgm:prSet presAssocID="{38DFABFE-6F2B-4844-83FA-0CC68BDD4CD5}" presName="Name17" presStyleLbl="parChTrans1D3" presStyleIdx="3" presStyleCnt="7"/>
      <dgm:spPr/>
    </dgm:pt>
    <dgm:pt modelId="{E42273E7-847C-4A39-B341-6C05F5A1F75B}" type="pres">
      <dgm:prSet presAssocID="{DD0798FD-0510-42CC-8079-9385ED153940}" presName="hierRoot3" presStyleCnt="0"/>
      <dgm:spPr/>
    </dgm:pt>
    <dgm:pt modelId="{DDA57A17-7226-473C-9A6D-71505CFA4F77}" type="pres">
      <dgm:prSet presAssocID="{DD0798FD-0510-42CC-8079-9385ED153940}" presName="composite3" presStyleCnt="0"/>
      <dgm:spPr/>
    </dgm:pt>
    <dgm:pt modelId="{9060477C-E7A6-47B4-B83F-AC1C1D3E7ACC}" type="pres">
      <dgm:prSet presAssocID="{DD0798FD-0510-42CC-8079-9385ED153940}" presName="background3" presStyleLbl="node3" presStyleIdx="0" presStyleCnt="4"/>
      <dgm:spPr/>
    </dgm:pt>
    <dgm:pt modelId="{CEC8F2B6-8196-43C3-AC70-6C02F04D3197}" type="pres">
      <dgm:prSet presAssocID="{DD0798FD-0510-42CC-8079-9385ED153940}" presName="text3" presStyleLbl="fgAcc3" presStyleIdx="3" presStyleCnt="7">
        <dgm:presLayoutVars>
          <dgm:chPref val="3"/>
        </dgm:presLayoutVars>
      </dgm:prSet>
      <dgm:spPr/>
    </dgm:pt>
    <dgm:pt modelId="{ADF4359A-84B5-413F-81C4-CF93A9807662}" type="pres">
      <dgm:prSet presAssocID="{DD0798FD-0510-42CC-8079-9385ED153940}" presName="hierChild4" presStyleCnt="0"/>
      <dgm:spPr/>
    </dgm:pt>
    <dgm:pt modelId="{763C7F07-C834-4D62-9FF1-1D25B713F872}" type="pres">
      <dgm:prSet presAssocID="{17C654CC-F456-41A6-BEC4-AE634E17C311}" presName="Name23" presStyleLbl="parChTrans1D4" presStyleIdx="4" presStyleCnt="8"/>
      <dgm:spPr/>
    </dgm:pt>
    <dgm:pt modelId="{2C4530D3-860B-4114-A50A-FE04C78EDC48}" type="pres">
      <dgm:prSet presAssocID="{EBDBFBD7-84D7-4006-8614-174A8AF3374C}" presName="hierRoot4" presStyleCnt="0"/>
      <dgm:spPr/>
    </dgm:pt>
    <dgm:pt modelId="{11EF89B3-8895-4AC3-B7E5-CDA5C01A4086}" type="pres">
      <dgm:prSet presAssocID="{EBDBFBD7-84D7-4006-8614-174A8AF3374C}" presName="composite4" presStyleCnt="0"/>
      <dgm:spPr/>
    </dgm:pt>
    <dgm:pt modelId="{21FFD46B-0CEC-4E64-9866-EC33E061BFC5}" type="pres">
      <dgm:prSet presAssocID="{EBDBFBD7-84D7-4006-8614-174A8AF3374C}" presName="background4" presStyleLbl="node4" presStyleIdx="1" presStyleCnt="5"/>
      <dgm:spPr/>
    </dgm:pt>
    <dgm:pt modelId="{2D32D0E6-8D44-40AD-AAEC-D1BEBEF68810}" type="pres">
      <dgm:prSet presAssocID="{EBDBFBD7-84D7-4006-8614-174A8AF3374C}" presName="text4" presStyleLbl="fgAcc4" presStyleIdx="4" presStyleCnt="8" custLinFactNeighborX="3070" custLinFactNeighborY="99169">
        <dgm:presLayoutVars>
          <dgm:chPref val="3"/>
        </dgm:presLayoutVars>
      </dgm:prSet>
      <dgm:spPr/>
    </dgm:pt>
    <dgm:pt modelId="{DE4EF9EF-CEAE-43B5-8CD8-543E8FE5BA38}" type="pres">
      <dgm:prSet presAssocID="{EBDBFBD7-84D7-4006-8614-174A8AF3374C}" presName="hierChild5" presStyleCnt="0"/>
      <dgm:spPr/>
    </dgm:pt>
    <dgm:pt modelId="{CC3C6D0A-D5CF-4778-AE36-F95269FB3335}" type="pres">
      <dgm:prSet presAssocID="{A5AE6578-B632-4230-851C-69CAE81FE9A2}" presName="Name23" presStyleLbl="parChTrans1D4" presStyleIdx="5" presStyleCnt="8"/>
      <dgm:spPr/>
    </dgm:pt>
    <dgm:pt modelId="{87B6D2BE-22D1-40D6-9DE4-642F9054ABC6}" type="pres">
      <dgm:prSet presAssocID="{1A7CB752-3C46-4032-9420-5496A850B70E}" presName="hierRoot4" presStyleCnt="0"/>
      <dgm:spPr/>
    </dgm:pt>
    <dgm:pt modelId="{093DB0AD-18AB-430B-8EC5-ECF72EE3E89E}" type="pres">
      <dgm:prSet presAssocID="{1A7CB752-3C46-4032-9420-5496A850B70E}" presName="composite4" presStyleCnt="0"/>
      <dgm:spPr/>
    </dgm:pt>
    <dgm:pt modelId="{117298B3-72E5-4DA6-A3C8-DD8A085174DE}" type="pres">
      <dgm:prSet presAssocID="{1A7CB752-3C46-4032-9420-5496A850B70E}" presName="background4" presStyleLbl="node4" presStyleIdx="2" presStyleCnt="5"/>
      <dgm:spPr/>
    </dgm:pt>
    <dgm:pt modelId="{152B4F84-0B5E-4360-AC1F-BC51E673D6F5}" type="pres">
      <dgm:prSet presAssocID="{1A7CB752-3C46-4032-9420-5496A850B70E}" presName="text4" presStyleLbl="fgAcc4" presStyleIdx="5" presStyleCnt="8" custLinFactNeighborX="1968" custLinFactNeighborY="99168">
        <dgm:presLayoutVars>
          <dgm:chPref val="3"/>
        </dgm:presLayoutVars>
      </dgm:prSet>
      <dgm:spPr/>
    </dgm:pt>
    <dgm:pt modelId="{9209D25E-0D37-4040-9AF9-F5FEEFBD48AF}" type="pres">
      <dgm:prSet presAssocID="{1A7CB752-3C46-4032-9420-5496A850B70E}" presName="hierChild5" presStyleCnt="0"/>
      <dgm:spPr/>
    </dgm:pt>
    <dgm:pt modelId="{10E57932-097A-45D1-B99E-9BE4FC472DE4}" type="pres">
      <dgm:prSet presAssocID="{D3BFFE1E-0F82-49FB-B65E-64BC8508F709}" presName="Name10" presStyleLbl="parChTrans1D2" presStyleIdx="2" presStyleCnt="5"/>
      <dgm:spPr/>
    </dgm:pt>
    <dgm:pt modelId="{8F15F4C7-AC5B-4FB1-BD3B-72DE8E704C93}" type="pres">
      <dgm:prSet presAssocID="{48E17D2A-1EC9-4A6D-9DCC-2CE98B1A0CDC}" presName="hierRoot2" presStyleCnt="0"/>
      <dgm:spPr/>
    </dgm:pt>
    <dgm:pt modelId="{E9F92C5C-5E14-460B-9179-D4E28960E842}" type="pres">
      <dgm:prSet presAssocID="{48E17D2A-1EC9-4A6D-9DCC-2CE98B1A0CDC}" presName="composite2" presStyleCnt="0"/>
      <dgm:spPr/>
    </dgm:pt>
    <dgm:pt modelId="{3E23AEA8-CB95-43FA-AA05-06816A9DEC9C}" type="pres">
      <dgm:prSet presAssocID="{48E17D2A-1EC9-4A6D-9DCC-2CE98B1A0CDC}" presName="background2" presStyleLbl="node2" presStyleIdx="1" presStyleCnt="4"/>
      <dgm:spPr/>
    </dgm:pt>
    <dgm:pt modelId="{5F154C51-252F-4428-8E31-B5222CDB0921}" type="pres">
      <dgm:prSet presAssocID="{48E17D2A-1EC9-4A6D-9DCC-2CE98B1A0CDC}" presName="text2" presStyleLbl="fgAcc2" presStyleIdx="2" presStyleCnt="5">
        <dgm:presLayoutVars>
          <dgm:chPref val="3"/>
        </dgm:presLayoutVars>
      </dgm:prSet>
      <dgm:spPr/>
    </dgm:pt>
    <dgm:pt modelId="{8DE32849-D697-4024-AC17-341EAFFF0B4E}" type="pres">
      <dgm:prSet presAssocID="{48E17D2A-1EC9-4A6D-9DCC-2CE98B1A0CDC}" presName="hierChild3" presStyleCnt="0"/>
      <dgm:spPr/>
    </dgm:pt>
    <dgm:pt modelId="{E964FE84-73D6-4503-AE0B-372A44170507}" type="pres">
      <dgm:prSet presAssocID="{70685916-5D13-4CD4-BED2-E1C568E0274E}" presName="Name17" presStyleLbl="parChTrans1D3" presStyleIdx="4" presStyleCnt="7"/>
      <dgm:spPr/>
    </dgm:pt>
    <dgm:pt modelId="{E93EE84A-9815-447A-8744-4168CA08A4D8}" type="pres">
      <dgm:prSet presAssocID="{D11D6C88-4674-4DA4-BB3A-D87B39C08212}" presName="hierRoot3" presStyleCnt="0"/>
      <dgm:spPr/>
    </dgm:pt>
    <dgm:pt modelId="{08A1570B-BED6-4930-9B54-46A719FF2792}" type="pres">
      <dgm:prSet presAssocID="{D11D6C88-4674-4DA4-BB3A-D87B39C08212}" presName="composite3" presStyleCnt="0"/>
      <dgm:spPr/>
    </dgm:pt>
    <dgm:pt modelId="{BD01EC4D-426B-4965-83A2-ECE0B78D0F73}" type="pres">
      <dgm:prSet presAssocID="{D11D6C88-4674-4DA4-BB3A-D87B39C08212}" presName="background3" presStyleLbl="node3" presStyleIdx="1" presStyleCnt="4"/>
      <dgm:spPr/>
    </dgm:pt>
    <dgm:pt modelId="{82FCF69B-8C12-48F9-8773-158657D2F328}" type="pres">
      <dgm:prSet presAssocID="{D11D6C88-4674-4DA4-BB3A-D87B39C08212}" presName="text3" presStyleLbl="fgAcc3" presStyleIdx="4" presStyleCnt="7">
        <dgm:presLayoutVars>
          <dgm:chPref val="3"/>
        </dgm:presLayoutVars>
      </dgm:prSet>
      <dgm:spPr/>
    </dgm:pt>
    <dgm:pt modelId="{81F568D3-E48D-464F-A08E-4602D0592D8B}" type="pres">
      <dgm:prSet presAssocID="{D11D6C88-4674-4DA4-BB3A-D87B39C08212}" presName="hierChild4" presStyleCnt="0"/>
      <dgm:spPr/>
    </dgm:pt>
    <dgm:pt modelId="{6DFF391F-A998-4C56-9284-124348D73CB9}" type="pres">
      <dgm:prSet presAssocID="{FFE16C34-6007-4EB5-9955-C146242B00E4}" presName="Name10" presStyleLbl="parChTrans1D2" presStyleIdx="3" presStyleCnt="5"/>
      <dgm:spPr/>
    </dgm:pt>
    <dgm:pt modelId="{1F765D3C-8137-4DEE-9896-8BF8AD9138F9}" type="pres">
      <dgm:prSet presAssocID="{00080AA1-7133-4E84-81BC-76D365D75DE1}" presName="hierRoot2" presStyleCnt="0"/>
      <dgm:spPr/>
    </dgm:pt>
    <dgm:pt modelId="{A66961C5-952A-45FE-8A2C-C6CBACB2B843}" type="pres">
      <dgm:prSet presAssocID="{00080AA1-7133-4E84-81BC-76D365D75DE1}" presName="composite2" presStyleCnt="0"/>
      <dgm:spPr/>
    </dgm:pt>
    <dgm:pt modelId="{728906CE-7DEA-4C7C-B42C-9976BC74F92D}" type="pres">
      <dgm:prSet presAssocID="{00080AA1-7133-4E84-81BC-76D365D75DE1}" presName="background2" presStyleLbl="node2" presStyleIdx="2" presStyleCnt="4"/>
      <dgm:spPr/>
    </dgm:pt>
    <dgm:pt modelId="{D077CD15-9305-44B1-86A0-3E4F49737500}" type="pres">
      <dgm:prSet presAssocID="{00080AA1-7133-4E84-81BC-76D365D75DE1}" presName="text2" presStyleLbl="fgAcc2" presStyleIdx="3" presStyleCnt="5">
        <dgm:presLayoutVars>
          <dgm:chPref val="3"/>
        </dgm:presLayoutVars>
      </dgm:prSet>
      <dgm:spPr/>
    </dgm:pt>
    <dgm:pt modelId="{F53CFE60-0E0C-4904-93B9-B975C932DE10}" type="pres">
      <dgm:prSet presAssocID="{00080AA1-7133-4E84-81BC-76D365D75DE1}" presName="hierChild3" presStyleCnt="0"/>
      <dgm:spPr/>
    </dgm:pt>
    <dgm:pt modelId="{63B88DB0-92E1-424D-95E8-BC5170B58A08}" type="pres">
      <dgm:prSet presAssocID="{0EAD9009-E1D0-47D6-BCB2-56D6A439AD2F}" presName="Name17" presStyleLbl="parChTrans1D3" presStyleIdx="5" presStyleCnt="7"/>
      <dgm:spPr/>
    </dgm:pt>
    <dgm:pt modelId="{90C8E28E-64DF-4C33-B9F3-8CE2526482F3}" type="pres">
      <dgm:prSet presAssocID="{121CE9D5-D1D5-4CD8-89CB-C003520BD8D5}" presName="hierRoot3" presStyleCnt="0"/>
      <dgm:spPr/>
    </dgm:pt>
    <dgm:pt modelId="{DB7D2F0A-CDDB-49DF-921A-48CFDBEB4F61}" type="pres">
      <dgm:prSet presAssocID="{121CE9D5-D1D5-4CD8-89CB-C003520BD8D5}" presName="composite3" presStyleCnt="0"/>
      <dgm:spPr/>
    </dgm:pt>
    <dgm:pt modelId="{CB9CA0F3-BF33-441A-A100-89621DB0F925}" type="pres">
      <dgm:prSet presAssocID="{121CE9D5-D1D5-4CD8-89CB-C003520BD8D5}" presName="background3" presStyleLbl="node3" presStyleIdx="2" presStyleCnt="4"/>
      <dgm:spPr/>
    </dgm:pt>
    <dgm:pt modelId="{3895C66E-C7EF-42C4-BE0D-D629A63FA2BA}" type="pres">
      <dgm:prSet presAssocID="{121CE9D5-D1D5-4CD8-89CB-C003520BD8D5}" presName="text3" presStyleLbl="fgAcc3" presStyleIdx="5" presStyleCnt="7">
        <dgm:presLayoutVars>
          <dgm:chPref val="3"/>
        </dgm:presLayoutVars>
      </dgm:prSet>
      <dgm:spPr/>
    </dgm:pt>
    <dgm:pt modelId="{525EDF7B-1F31-42DA-BA60-ACE6918CDC2C}" type="pres">
      <dgm:prSet presAssocID="{121CE9D5-D1D5-4CD8-89CB-C003520BD8D5}" presName="hierChild4" presStyleCnt="0"/>
      <dgm:spPr/>
    </dgm:pt>
    <dgm:pt modelId="{481CB132-F46C-4070-AEE3-8E2710F496A2}" type="pres">
      <dgm:prSet presAssocID="{5A3EB0DA-11BC-4A69-9CB4-39E39754BAE6}" presName="Name10" presStyleLbl="parChTrans1D2" presStyleIdx="4" presStyleCnt="5"/>
      <dgm:spPr/>
    </dgm:pt>
    <dgm:pt modelId="{E480D625-5A25-48A8-97D5-C9BE99F1882C}" type="pres">
      <dgm:prSet presAssocID="{BA415FFC-0021-4083-B3A9-07DB60EC93B1}" presName="hierRoot2" presStyleCnt="0"/>
      <dgm:spPr/>
    </dgm:pt>
    <dgm:pt modelId="{C1CFBE08-9FB3-416B-9C4C-870AE8D70EE4}" type="pres">
      <dgm:prSet presAssocID="{BA415FFC-0021-4083-B3A9-07DB60EC93B1}" presName="composite2" presStyleCnt="0"/>
      <dgm:spPr/>
    </dgm:pt>
    <dgm:pt modelId="{A0DE3E0A-E7C5-4578-ACA6-B1CA2AC437B2}" type="pres">
      <dgm:prSet presAssocID="{BA415FFC-0021-4083-B3A9-07DB60EC93B1}" presName="background2" presStyleLbl="node2" presStyleIdx="3" presStyleCnt="4"/>
      <dgm:spPr/>
    </dgm:pt>
    <dgm:pt modelId="{709C282C-AF9D-4912-A198-93F75A7D7991}" type="pres">
      <dgm:prSet presAssocID="{BA415FFC-0021-4083-B3A9-07DB60EC93B1}" presName="text2" presStyleLbl="fgAcc2" presStyleIdx="4" presStyleCnt="5">
        <dgm:presLayoutVars>
          <dgm:chPref val="3"/>
        </dgm:presLayoutVars>
      </dgm:prSet>
      <dgm:spPr/>
    </dgm:pt>
    <dgm:pt modelId="{5E62A10D-25EB-42FB-ADE9-38C44558225D}" type="pres">
      <dgm:prSet presAssocID="{BA415FFC-0021-4083-B3A9-07DB60EC93B1}" presName="hierChild3" presStyleCnt="0"/>
      <dgm:spPr/>
    </dgm:pt>
    <dgm:pt modelId="{CC363150-44AB-4D79-9A26-F510DAB17908}" type="pres">
      <dgm:prSet presAssocID="{08A4C865-6544-475E-9841-B6891B1BB00C}" presName="Name17" presStyleLbl="parChTrans1D3" presStyleIdx="6" presStyleCnt="7"/>
      <dgm:spPr/>
    </dgm:pt>
    <dgm:pt modelId="{A3ACD39C-9D7B-4393-9174-775EBC64F55D}" type="pres">
      <dgm:prSet presAssocID="{3020D90E-1185-4128-B1BA-E61291517551}" presName="hierRoot3" presStyleCnt="0"/>
      <dgm:spPr/>
    </dgm:pt>
    <dgm:pt modelId="{541EA28F-E661-426A-8EF5-A264905E9D55}" type="pres">
      <dgm:prSet presAssocID="{3020D90E-1185-4128-B1BA-E61291517551}" presName="composite3" presStyleCnt="0"/>
      <dgm:spPr/>
    </dgm:pt>
    <dgm:pt modelId="{BCBD62DC-8465-4063-8B7A-A37253D78D03}" type="pres">
      <dgm:prSet presAssocID="{3020D90E-1185-4128-B1BA-E61291517551}" presName="background3" presStyleLbl="node3" presStyleIdx="3" presStyleCnt="4"/>
      <dgm:spPr/>
    </dgm:pt>
    <dgm:pt modelId="{85B058F5-C498-41E3-9E3B-3ABC39CF6F25}" type="pres">
      <dgm:prSet presAssocID="{3020D90E-1185-4128-B1BA-E61291517551}" presName="text3" presStyleLbl="fgAcc3" presStyleIdx="6" presStyleCnt="7">
        <dgm:presLayoutVars>
          <dgm:chPref val="3"/>
        </dgm:presLayoutVars>
      </dgm:prSet>
      <dgm:spPr/>
    </dgm:pt>
    <dgm:pt modelId="{5C377E39-CAB6-45AE-8AEC-E3AE492D05ED}" type="pres">
      <dgm:prSet presAssocID="{3020D90E-1185-4128-B1BA-E61291517551}" presName="hierChild4" presStyleCnt="0"/>
      <dgm:spPr/>
    </dgm:pt>
    <dgm:pt modelId="{ED53566D-7485-45E7-83DE-5FDE95C2BCCB}" type="pres">
      <dgm:prSet presAssocID="{A5542D64-699C-492F-B03B-901FA2B3F58B}" presName="Name23" presStyleLbl="parChTrans1D4" presStyleIdx="6" presStyleCnt="8"/>
      <dgm:spPr/>
    </dgm:pt>
    <dgm:pt modelId="{708E9EEC-3554-493C-A62E-5898B4778B41}" type="pres">
      <dgm:prSet presAssocID="{573779C5-7154-4B07-8E67-733BBA5C2E31}" presName="hierRoot4" presStyleCnt="0"/>
      <dgm:spPr/>
    </dgm:pt>
    <dgm:pt modelId="{A5C5BC0C-68DE-4972-A1CE-707EF2631AAE}" type="pres">
      <dgm:prSet presAssocID="{573779C5-7154-4B07-8E67-733BBA5C2E31}" presName="composite4" presStyleCnt="0"/>
      <dgm:spPr/>
    </dgm:pt>
    <dgm:pt modelId="{568771D7-4F0E-481A-ABC1-C44B71CB6D9C}" type="pres">
      <dgm:prSet presAssocID="{573779C5-7154-4B07-8E67-733BBA5C2E31}" presName="background4" presStyleLbl="node4" presStyleIdx="3" presStyleCnt="5"/>
      <dgm:spPr/>
    </dgm:pt>
    <dgm:pt modelId="{3921E467-5CAC-4363-8703-F0150E1A7AB9}" type="pres">
      <dgm:prSet presAssocID="{573779C5-7154-4B07-8E67-733BBA5C2E31}" presName="text4" presStyleLbl="fgAcc4" presStyleIdx="6" presStyleCnt="8" custLinFactNeighborX="-8309" custLinFactNeighborY="87317">
        <dgm:presLayoutVars>
          <dgm:chPref val="3"/>
        </dgm:presLayoutVars>
      </dgm:prSet>
      <dgm:spPr/>
    </dgm:pt>
    <dgm:pt modelId="{E3B23D85-E9D5-43DD-996A-92FF1CD8AE11}" type="pres">
      <dgm:prSet presAssocID="{573779C5-7154-4B07-8E67-733BBA5C2E31}" presName="hierChild5" presStyleCnt="0"/>
      <dgm:spPr/>
    </dgm:pt>
    <dgm:pt modelId="{58E669AF-2E97-4A2A-BE40-F23DC28A53CE}" type="pres">
      <dgm:prSet presAssocID="{4FD9BB69-6C9D-4B08-8384-15B097654426}" presName="Name23" presStyleLbl="parChTrans1D4" presStyleIdx="7" presStyleCnt="8"/>
      <dgm:spPr/>
    </dgm:pt>
    <dgm:pt modelId="{23F5C6E5-619D-47E0-B814-8F5A5E07E218}" type="pres">
      <dgm:prSet presAssocID="{37D185EB-0182-4015-99AF-264C82F33005}" presName="hierRoot4" presStyleCnt="0"/>
      <dgm:spPr/>
    </dgm:pt>
    <dgm:pt modelId="{E880A1D0-7B05-46E0-A8CD-95D3FB01E99D}" type="pres">
      <dgm:prSet presAssocID="{37D185EB-0182-4015-99AF-264C82F33005}" presName="composite4" presStyleCnt="0"/>
      <dgm:spPr/>
    </dgm:pt>
    <dgm:pt modelId="{F93E31E3-FFE9-472D-B644-56C9CEA444FC}" type="pres">
      <dgm:prSet presAssocID="{37D185EB-0182-4015-99AF-264C82F33005}" presName="background4" presStyleLbl="node4" presStyleIdx="4" presStyleCnt="5"/>
      <dgm:spPr/>
    </dgm:pt>
    <dgm:pt modelId="{97B45A77-CE1B-4B58-8FDA-B0AA358EA935}" type="pres">
      <dgm:prSet presAssocID="{37D185EB-0182-4015-99AF-264C82F33005}" presName="text4" presStyleLbl="fgAcc4" presStyleIdx="7" presStyleCnt="8" custLinFactNeighborX="-1767" custLinFactNeighborY="87317">
        <dgm:presLayoutVars>
          <dgm:chPref val="3"/>
        </dgm:presLayoutVars>
      </dgm:prSet>
      <dgm:spPr/>
    </dgm:pt>
    <dgm:pt modelId="{3B267204-E8BB-4010-BF54-9EFB4412A066}" type="pres">
      <dgm:prSet presAssocID="{37D185EB-0182-4015-99AF-264C82F33005}" presName="hierChild5" presStyleCnt="0"/>
      <dgm:spPr/>
    </dgm:pt>
  </dgm:ptLst>
  <dgm:cxnLst>
    <dgm:cxn modelId="{1D7C3901-6FC3-4D63-8F11-FFE48CD3F2DD}" type="presOf" srcId="{C24F2B41-2221-4F3C-BD48-72838ED018CE}" destId="{C24ADBD7-E172-45E1-97EB-B3D99001A89B}" srcOrd="0" destOrd="0" presId="urn:microsoft.com/office/officeart/2005/8/layout/hierarchy1"/>
    <dgm:cxn modelId="{A3C8BC08-F582-435C-A2B6-71C1B1CDAD53}" srcId="{DEB6AAAF-AA17-4008-AE09-385B607AEDDE}" destId="{0549FDDC-00BA-4BCA-B5AC-075FE812BC2B}" srcOrd="1" destOrd="0" parTransId="{275DB4F2-F6A8-4BCB-B637-96D6A9EDBCB4}" sibTransId="{9BDF956F-BA4B-4836-BC6E-6EBFD0833976}"/>
    <dgm:cxn modelId="{A4F9EF08-75DD-4CAF-8749-25B52A180933}" srcId="{DD0798FD-0510-42CC-8079-9385ED153940}" destId="{EBDBFBD7-84D7-4006-8614-174A8AF3374C}" srcOrd="0" destOrd="0" parTransId="{17C654CC-F456-41A6-BEC4-AE634E17C311}" sibTransId="{B60C3696-53D0-44F8-B78C-ECB338CBD82F}"/>
    <dgm:cxn modelId="{F70C1109-C10E-4396-8D52-30A5DDBAC582}" type="presOf" srcId="{F3DA5B1B-D5C0-4578-AE3A-BC85CF277CCA}" destId="{F5AEC38B-B30A-49AF-AA8F-6F58BF109DA9}" srcOrd="0" destOrd="0" presId="urn:microsoft.com/office/officeart/2005/8/layout/hierarchy1"/>
    <dgm:cxn modelId="{29DC9709-94B2-4640-ACDE-84A85D0F8F49}" type="presOf" srcId="{1C9CABB1-E4B3-4729-BD23-29E0C9F889A8}" destId="{4AAE9B94-5E8C-44D7-92E1-ABAA93159394}" srcOrd="0" destOrd="0" presId="urn:microsoft.com/office/officeart/2005/8/layout/hierarchy1"/>
    <dgm:cxn modelId="{3555280B-D7C2-4623-90CC-5B495EED29D8}" type="presOf" srcId="{08A4C865-6544-475E-9841-B6891B1BB00C}" destId="{CC363150-44AB-4D79-9A26-F510DAB17908}" srcOrd="0" destOrd="0" presId="urn:microsoft.com/office/officeart/2005/8/layout/hierarchy1"/>
    <dgm:cxn modelId="{04FA960C-C015-4BA4-BCDA-A989AB5B7002}" type="presOf" srcId="{16BED4F9-2904-4B82-AE87-F0D27DD4AE14}" destId="{34605D2D-5FB0-49E6-A332-E8A3B7571067}" srcOrd="0" destOrd="0" presId="urn:microsoft.com/office/officeart/2005/8/layout/hierarchy1"/>
    <dgm:cxn modelId="{E0597C18-1A88-4BA7-A890-B0F90212DF54}" type="presOf" srcId="{DD0798FD-0510-42CC-8079-9385ED153940}" destId="{CEC8F2B6-8196-43C3-AC70-6C02F04D3197}" srcOrd="0" destOrd="0" presId="urn:microsoft.com/office/officeart/2005/8/layout/hierarchy1"/>
    <dgm:cxn modelId="{5747B12A-CBB8-43F1-A519-B59771738951}" srcId="{05379FDC-CBEB-4F3F-8E4B-1A4A84654669}" destId="{1C9CABB1-E4B3-4729-BD23-29E0C9F889A8}" srcOrd="0" destOrd="0" parTransId="{2EBF01BB-53B5-44D2-ABE7-BAE79C26C20F}" sibTransId="{F7A3C2BF-19CF-4C8F-84A2-8BCB72A0F787}"/>
    <dgm:cxn modelId="{8045C02C-D0B5-4CF0-B9CB-2350BF039E06}" type="presOf" srcId="{560FD608-358F-4828-B3DC-913A968DF6FE}" destId="{E4470C46-2873-4ACF-8BE3-BBB5FECA4669}" srcOrd="0" destOrd="0" presId="urn:microsoft.com/office/officeart/2005/8/layout/hierarchy1"/>
    <dgm:cxn modelId="{4DE5D42F-77A8-4B4E-911C-D7268797EC30}" type="presOf" srcId="{E6AB0A4C-7A63-4947-B896-FF6336A2B29E}" destId="{94C9C6A8-69F6-4C67-92AD-8B5C524B7EE5}" srcOrd="0" destOrd="0" presId="urn:microsoft.com/office/officeart/2005/8/layout/hierarchy1"/>
    <dgm:cxn modelId="{2E174931-84F6-4C05-A3FA-DB9586184930}" type="presOf" srcId="{2EBF01BB-53B5-44D2-ABE7-BAE79C26C20F}" destId="{1343AC4A-E682-48AE-BAE4-D8EA94537856}" srcOrd="0" destOrd="0" presId="urn:microsoft.com/office/officeart/2005/8/layout/hierarchy1"/>
    <dgm:cxn modelId="{2AE45E34-261E-4F22-B697-8AA7269590B8}" srcId="{3020D90E-1185-4128-B1BA-E61291517551}" destId="{573779C5-7154-4B07-8E67-733BBA5C2E31}" srcOrd="0" destOrd="0" parTransId="{A5542D64-699C-492F-B03B-901FA2B3F58B}" sibTransId="{E6FCA5DD-1A23-431A-898E-AED6CFEE32C9}"/>
    <dgm:cxn modelId="{9C8F2438-60F0-4563-BDC3-B8D5FF07DD21}" type="presOf" srcId="{A5542D64-699C-492F-B03B-901FA2B3F58B}" destId="{ED53566D-7485-45E7-83DE-5FDE95C2BCCB}" srcOrd="0" destOrd="0" presId="urn:microsoft.com/office/officeart/2005/8/layout/hierarchy1"/>
    <dgm:cxn modelId="{430D9938-7EED-4712-BE0A-7D273D7191ED}" srcId="{DEB6AAAF-AA17-4008-AE09-385B607AEDDE}" destId="{D8CD2CE1-5008-45D6-9293-40EB915CB55B}" srcOrd="2" destOrd="0" parTransId="{15E83397-56AB-48C0-A0BA-BE960755610E}" sibTransId="{0B5B79CB-DEA3-4094-A0FE-D2E72928A42D}"/>
    <dgm:cxn modelId="{F3B5A33E-131E-47DB-832F-46402DC2F148}" type="presOf" srcId="{573779C5-7154-4B07-8E67-733BBA5C2E31}" destId="{3921E467-5CAC-4363-8703-F0150E1A7AB9}" srcOrd="0" destOrd="0" presId="urn:microsoft.com/office/officeart/2005/8/layout/hierarchy1"/>
    <dgm:cxn modelId="{527EDF5B-69AA-4E78-AEA4-1B5D5FA4D5A1}" type="presOf" srcId="{0549FDDC-00BA-4BCA-B5AC-075FE812BC2B}" destId="{E77B8F89-0510-4FF7-B8E2-9BD9714E0EE4}" srcOrd="0" destOrd="0" presId="urn:microsoft.com/office/officeart/2005/8/layout/hierarchy1"/>
    <dgm:cxn modelId="{4E34FC5F-84A3-41A8-9021-42D76EF00C5D}" srcId="{48E17D2A-1EC9-4A6D-9DCC-2CE98B1A0CDC}" destId="{D11D6C88-4674-4DA4-BB3A-D87B39C08212}" srcOrd="0" destOrd="0" parTransId="{70685916-5D13-4CD4-BED2-E1C568E0274E}" sibTransId="{A8894CA8-2505-4B65-8E72-E30D724BF983}"/>
    <dgm:cxn modelId="{3DB05561-415D-4271-B104-63B149FF6352}" srcId="{DD0798FD-0510-42CC-8079-9385ED153940}" destId="{1A7CB752-3C46-4032-9420-5496A850B70E}" srcOrd="1" destOrd="0" parTransId="{A5AE6578-B632-4230-851C-69CAE81FE9A2}" sibTransId="{5133976C-B3DC-4E94-9C09-E40A59BF4A31}"/>
    <dgm:cxn modelId="{A722CF46-7B4B-4B71-B29B-EB9627C5A9A9}" type="presOf" srcId="{FFE16C34-6007-4EB5-9955-C146242B00E4}" destId="{6DFF391F-A998-4C56-9284-124348D73CB9}" srcOrd="0" destOrd="0" presId="urn:microsoft.com/office/officeart/2005/8/layout/hierarchy1"/>
    <dgm:cxn modelId="{C3289C48-F5FE-4C68-BB34-B41F21FE2033}" type="presOf" srcId="{6F4A84CC-3A09-4C84-8E3C-86C7D5A645B2}" destId="{2E1F5A73-393D-43E0-B512-DB0F056D867E}" srcOrd="0" destOrd="0" presId="urn:microsoft.com/office/officeart/2005/8/layout/hierarchy1"/>
    <dgm:cxn modelId="{C1A7A249-8086-4385-B25E-3D3B049E79A9}" type="presOf" srcId="{116210E2-E4D8-4EFB-98EB-D11CDF6F38DB}" destId="{78B62F3E-5BA6-40C8-AA98-FDA8A8F21CDD}" srcOrd="0" destOrd="0" presId="urn:microsoft.com/office/officeart/2005/8/layout/hierarchy1"/>
    <dgm:cxn modelId="{AF10F04C-662D-47C9-B51C-72C0BC6091DF}" type="presOf" srcId="{D11D6C88-4674-4DA4-BB3A-D87B39C08212}" destId="{82FCF69B-8C12-48F9-8773-158657D2F328}" srcOrd="0" destOrd="0" presId="urn:microsoft.com/office/officeart/2005/8/layout/hierarchy1"/>
    <dgm:cxn modelId="{B2A0924D-5B73-4559-AF1A-23C1BDF1F13E}" type="presOf" srcId="{3020D90E-1185-4128-B1BA-E61291517551}" destId="{85B058F5-C498-41E3-9E3B-3ABC39CF6F25}" srcOrd="0" destOrd="0" presId="urn:microsoft.com/office/officeart/2005/8/layout/hierarchy1"/>
    <dgm:cxn modelId="{07941A70-0AAB-4C4B-B5C0-BE25D850E06A}" srcId="{F3DA5B1B-D5C0-4578-AE3A-BC85CF277CCA}" destId="{DD0798FD-0510-42CC-8079-9385ED153940}" srcOrd="0" destOrd="0" parTransId="{38DFABFE-6F2B-4844-83FA-0CC68BDD4CD5}" sibTransId="{C167D64B-6265-4F1E-BD7A-7CC2BE044286}"/>
    <dgm:cxn modelId="{F97E4F50-0B14-43C4-9A8C-2B44BC68ABDB}" srcId="{E6AB0A4C-7A63-4947-B896-FF6336A2B29E}" destId="{95AF6C14-7848-4ACA-87E6-2A562459D785}" srcOrd="0" destOrd="0" parTransId="{20B3301B-E83E-489D-9D93-B84A2FEB4E70}" sibTransId="{BED0C285-F362-4A3F-A5C8-2865EE16A037}"/>
    <dgm:cxn modelId="{6B1D4372-D732-467A-A0D4-C2E18090A38E}" type="presOf" srcId="{DEB6AAAF-AA17-4008-AE09-385B607AEDDE}" destId="{38C83860-48F4-4159-807B-73CC68008BC0}" srcOrd="0" destOrd="0" presId="urn:microsoft.com/office/officeart/2005/8/layout/hierarchy1"/>
    <dgm:cxn modelId="{07BB3756-D5AB-4940-95CD-F3900476F859}" type="presOf" srcId="{F6BA4CB1-AB11-4786-88CA-E118FAA98E65}" destId="{6A1F790D-F83B-4147-992B-66CC179B5347}" srcOrd="0" destOrd="0" presId="urn:microsoft.com/office/officeart/2005/8/layout/hierarchy1"/>
    <dgm:cxn modelId="{E6AF0E57-58B6-4213-9A67-740969B7C34B}" srcId="{05379FDC-CBEB-4F3F-8E4B-1A4A84654669}" destId="{F6BA4CB1-AB11-4786-88CA-E118FAA98E65}" srcOrd="3" destOrd="0" parTransId="{16BED4F9-2904-4B82-AE87-F0D27DD4AE14}" sibTransId="{95330062-7278-42D5-8506-397BF0F28FFF}"/>
    <dgm:cxn modelId="{5658A158-86C6-4271-8560-22B83D3D2D46}" type="presOf" srcId="{121CE9D5-D1D5-4CD8-89CB-C003520BD8D5}" destId="{3895C66E-C7EF-42C4-BE0D-D629A63FA2BA}" srcOrd="0" destOrd="0" presId="urn:microsoft.com/office/officeart/2005/8/layout/hierarchy1"/>
    <dgm:cxn modelId="{F36CF759-46FC-4AB6-9751-8A6933E61F11}" type="presOf" srcId="{95AF6C14-7848-4ACA-87E6-2A562459D785}" destId="{115E77C7-0CAB-47AE-8E3D-E1A4F3AA2E77}" srcOrd="0" destOrd="0" presId="urn:microsoft.com/office/officeart/2005/8/layout/hierarchy1"/>
    <dgm:cxn modelId="{3348685A-B0D6-4A79-9B77-67AF99F5364A}" type="presOf" srcId="{C3445520-052B-4B49-BF19-14098083320D}" destId="{FD15E9C8-2777-4B1E-AFC8-043880BED934}" srcOrd="0" destOrd="0" presId="urn:microsoft.com/office/officeart/2005/8/layout/hierarchy1"/>
    <dgm:cxn modelId="{56A3E17C-C6EB-4C14-AC75-E77A71F58682}" type="presOf" srcId="{1A7CB752-3C46-4032-9420-5496A850B70E}" destId="{152B4F84-0B5E-4360-AC1F-BC51E673D6F5}" srcOrd="0" destOrd="0" presId="urn:microsoft.com/office/officeart/2005/8/layout/hierarchy1"/>
    <dgm:cxn modelId="{D0E97783-E319-466D-BA11-E65EC5166EB5}" type="presOf" srcId="{0EAD9009-E1D0-47D6-BCB2-56D6A439AD2F}" destId="{63B88DB0-92E1-424D-95E8-BC5170B58A08}" srcOrd="0" destOrd="0" presId="urn:microsoft.com/office/officeart/2005/8/layout/hierarchy1"/>
    <dgm:cxn modelId="{00426F86-FC64-4FEC-911B-894C690B4CD5}" type="presOf" srcId="{EBDBFBD7-84D7-4006-8614-174A8AF3374C}" destId="{2D32D0E6-8D44-40AD-AAEC-D1BEBEF68810}" srcOrd="0" destOrd="0" presId="urn:microsoft.com/office/officeart/2005/8/layout/hierarchy1"/>
    <dgm:cxn modelId="{8AFBD18F-BE8D-483A-A515-FB92CCBB6655}" srcId="{95AF6C14-7848-4ACA-87E6-2A562459D785}" destId="{00080AA1-7133-4E84-81BC-76D365D75DE1}" srcOrd="3" destOrd="0" parTransId="{FFE16C34-6007-4EB5-9955-C146242B00E4}" sibTransId="{611C7E8D-9F34-4ABF-92C3-594295C8AF24}"/>
    <dgm:cxn modelId="{C53BDC8F-8B19-4AAC-80B1-F03B4AE57CBB}" type="presOf" srcId="{17C654CC-F456-41A6-BEC4-AE634E17C311}" destId="{763C7F07-C834-4D62-9FF1-1D25B713F872}" srcOrd="0" destOrd="0" presId="urn:microsoft.com/office/officeart/2005/8/layout/hierarchy1"/>
    <dgm:cxn modelId="{DF9D9D9B-2790-4F9B-818D-887C19385C47}" type="presOf" srcId="{4FD9BB69-6C9D-4B08-8384-15B097654426}" destId="{58E669AF-2E97-4A2A-BE40-F23DC28A53CE}" srcOrd="0" destOrd="0" presId="urn:microsoft.com/office/officeart/2005/8/layout/hierarchy1"/>
    <dgm:cxn modelId="{74EE5D9E-7957-43AB-91BF-D77192C414CF}" type="presOf" srcId="{00080AA1-7133-4E84-81BC-76D365D75DE1}" destId="{D077CD15-9305-44B1-86A0-3E4F49737500}" srcOrd="0" destOrd="0" presId="urn:microsoft.com/office/officeart/2005/8/layout/hierarchy1"/>
    <dgm:cxn modelId="{7C1921A0-5F6A-407B-9DD7-9AD9752295D6}" type="presOf" srcId="{4D679E28-EBB7-4090-A052-6978EC7FB114}" destId="{DCCFBA48-BC63-456E-98B1-213DAB1FD20B}" srcOrd="0" destOrd="0" presId="urn:microsoft.com/office/officeart/2005/8/layout/hierarchy1"/>
    <dgm:cxn modelId="{423931A3-BDBC-404F-9E2F-74392702C00C}" srcId="{3020D90E-1185-4128-B1BA-E61291517551}" destId="{37D185EB-0182-4015-99AF-264C82F33005}" srcOrd="1" destOrd="0" parTransId="{4FD9BB69-6C9D-4B08-8384-15B097654426}" sibTransId="{BBD671B1-1E29-4739-B1A4-645F28D83ED3}"/>
    <dgm:cxn modelId="{6F593DA7-CAD6-4D47-85FB-385BED3FEA71}" type="presOf" srcId="{48E17D2A-1EC9-4A6D-9DCC-2CE98B1A0CDC}" destId="{5F154C51-252F-4428-8E31-B5222CDB0921}" srcOrd="0" destOrd="0" presId="urn:microsoft.com/office/officeart/2005/8/layout/hierarchy1"/>
    <dgm:cxn modelId="{E2D891BC-9FB0-4FA3-B421-376630D94D42}" type="presOf" srcId="{D3BFFE1E-0F82-49FB-B65E-64BC8508F709}" destId="{10E57932-097A-45D1-B99E-9BE4FC472DE4}" srcOrd="0" destOrd="0" presId="urn:microsoft.com/office/officeart/2005/8/layout/hierarchy1"/>
    <dgm:cxn modelId="{2C9621C0-8A45-46D8-9190-12509EC1D564}" type="presOf" srcId="{209E358A-9175-4E92-B49E-FFEF8C078852}" destId="{933634A7-6926-429D-8297-BAA13F77C2C8}" srcOrd="0" destOrd="0" presId="urn:microsoft.com/office/officeart/2005/8/layout/hierarchy1"/>
    <dgm:cxn modelId="{75D28CC0-A523-406A-B51D-65B4D5F5357B}" type="presOf" srcId="{37D185EB-0182-4015-99AF-264C82F33005}" destId="{97B45A77-CE1B-4B58-8FDA-B0AA358EA935}" srcOrd="0" destOrd="0" presId="urn:microsoft.com/office/officeart/2005/8/layout/hierarchy1"/>
    <dgm:cxn modelId="{49DD0AC8-A97F-4629-B9F5-6A9DEA98646F}" type="presOf" srcId="{D8CD2CE1-5008-45D6-9293-40EB915CB55B}" destId="{DE8F31E2-9AFE-4DFA-8B41-2187CF674EB2}" srcOrd="0" destOrd="0" presId="urn:microsoft.com/office/officeart/2005/8/layout/hierarchy1"/>
    <dgm:cxn modelId="{4D8C9ACD-BE3A-4ADF-A1B5-5FE50449839D}" type="presOf" srcId="{275DB4F2-F6A8-4BCB-B637-96D6A9EDBCB4}" destId="{90A01E81-E0F3-4D76-B54B-0E1A354FAD85}" srcOrd="0" destOrd="0" presId="urn:microsoft.com/office/officeart/2005/8/layout/hierarchy1"/>
    <dgm:cxn modelId="{6E9FE1CF-E874-4D37-959A-3EFE1D8D2505}" srcId="{05379FDC-CBEB-4F3F-8E4B-1A4A84654669}" destId="{116210E2-E4D8-4EFB-98EB-D11CDF6F38DB}" srcOrd="2" destOrd="0" parTransId="{4D679E28-EBB7-4090-A052-6978EC7FB114}" sibTransId="{581D5E1B-E657-4A54-9E82-45CB218C96CB}"/>
    <dgm:cxn modelId="{B6C091D5-687E-4CBE-96DE-F1FAFEF38C80}" srcId="{95AF6C14-7848-4ACA-87E6-2A562459D785}" destId="{F3DA5B1B-D5C0-4578-AE3A-BC85CF277CCA}" srcOrd="1" destOrd="0" parTransId="{C24F2B41-2221-4F3C-BD48-72838ED018CE}" sibTransId="{C264DFA9-FD1F-455A-B512-56E8E1F39F15}"/>
    <dgm:cxn modelId="{6B20BEDC-1D16-4DAD-9C9C-D293321593BB}" type="presOf" srcId="{70685916-5D13-4CD4-BED2-E1C568E0274E}" destId="{E964FE84-73D6-4503-AE0B-372A44170507}" srcOrd="0" destOrd="0" presId="urn:microsoft.com/office/officeart/2005/8/layout/hierarchy1"/>
    <dgm:cxn modelId="{7E47FFE1-F267-4BA0-ACF0-E3B548B7D094}" type="presOf" srcId="{A5AE6578-B632-4230-851C-69CAE81FE9A2}" destId="{CC3C6D0A-D5CF-4778-AE36-F95269FB3335}" srcOrd="0" destOrd="0" presId="urn:microsoft.com/office/officeart/2005/8/layout/hierarchy1"/>
    <dgm:cxn modelId="{3C6234E5-F3F8-46DB-8DBE-28860F7780D7}" type="presOf" srcId="{BA415FFC-0021-4083-B3A9-07DB60EC93B1}" destId="{709C282C-AF9D-4912-A198-93F75A7D7991}" srcOrd="0" destOrd="0" presId="urn:microsoft.com/office/officeart/2005/8/layout/hierarchy1"/>
    <dgm:cxn modelId="{A5030EE8-98AC-43CD-94CD-77BECCBFCC8A}" type="presOf" srcId="{05379FDC-CBEB-4F3F-8E4B-1A4A84654669}" destId="{331705D3-B17B-427E-822B-CB72F314B77A}" srcOrd="0" destOrd="0" presId="urn:microsoft.com/office/officeart/2005/8/layout/hierarchy1"/>
    <dgm:cxn modelId="{66582FEA-613E-4674-8A57-BE10E9C5B27E}" type="presOf" srcId="{15E83397-56AB-48C0-A0BA-BE960755610E}" destId="{BF20A6A9-619E-43C2-B1D3-5D8EB2A03C96}" srcOrd="0" destOrd="0" presId="urn:microsoft.com/office/officeart/2005/8/layout/hierarchy1"/>
    <dgm:cxn modelId="{A1B83CEE-1F43-4978-A673-51B1EDD56199}" srcId="{95AF6C14-7848-4ACA-87E6-2A562459D785}" destId="{DEB6AAAF-AA17-4008-AE09-385B607AEDDE}" srcOrd="0" destOrd="0" parTransId="{6F4A84CC-3A09-4C84-8E3C-86C7D5A645B2}" sibTransId="{F7FC7ED1-37D0-44B2-9B85-40298F256541}"/>
    <dgm:cxn modelId="{34AEA3F0-A760-42D2-A4C1-CA7BDAA31B64}" srcId="{05379FDC-CBEB-4F3F-8E4B-1A4A84654669}" destId="{209E358A-9175-4E92-B49E-FFEF8C078852}" srcOrd="1" destOrd="0" parTransId="{560FD608-358F-4828-B3DC-913A968DF6FE}" sibTransId="{BABEAE34-8350-4C2B-BCBD-E235E32B3D4D}"/>
    <dgm:cxn modelId="{C5EEEFF1-AFBF-4ACD-B306-A3CEC7D6DF1E}" srcId="{95AF6C14-7848-4ACA-87E6-2A562459D785}" destId="{48E17D2A-1EC9-4A6D-9DCC-2CE98B1A0CDC}" srcOrd="2" destOrd="0" parTransId="{D3BFFE1E-0F82-49FB-B65E-64BC8508F709}" sibTransId="{597614AF-F638-41B4-8DA5-11F4E3FF1F8E}"/>
    <dgm:cxn modelId="{101240F2-E8F6-4745-B4E7-A78FB7EA4092}" srcId="{DEB6AAAF-AA17-4008-AE09-385B607AEDDE}" destId="{05379FDC-CBEB-4F3F-8E4B-1A4A84654669}" srcOrd="0" destOrd="0" parTransId="{C3445520-052B-4B49-BF19-14098083320D}" sibTransId="{81589E5A-209A-46C2-A8E7-70654ED6DB5E}"/>
    <dgm:cxn modelId="{52C570F2-6260-4451-8EAA-958A1CCB59E6}" srcId="{00080AA1-7133-4E84-81BC-76D365D75DE1}" destId="{121CE9D5-D1D5-4CD8-89CB-C003520BD8D5}" srcOrd="0" destOrd="0" parTransId="{0EAD9009-E1D0-47D6-BCB2-56D6A439AD2F}" sibTransId="{77821CF8-DE7E-4F46-99E3-90F40D2E796C}"/>
    <dgm:cxn modelId="{D32FA5F2-7E70-4580-B1E0-F71F8BC72A11}" srcId="{BA415FFC-0021-4083-B3A9-07DB60EC93B1}" destId="{3020D90E-1185-4128-B1BA-E61291517551}" srcOrd="0" destOrd="0" parTransId="{08A4C865-6544-475E-9841-B6891B1BB00C}" sibTransId="{D3B4CFCF-E88E-438F-9FAE-CC1108EB31E3}"/>
    <dgm:cxn modelId="{24D11AF8-7195-48AD-894B-C368AF70BEAF}" srcId="{95AF6C14-7848-4ACA-87E6-2A562459D785}" destId="{BA415FFC-0021-4083-B3A9-07DB60EC93B1}" srcOrd="4" destOrd="0" parTransId="{5A3EB0DA-11BC-4A69-9CB4-39E39754BAE6}" sibTransId="{48A55252-2731-409F-99B1-B03CAF53010B}"/>
    <dgm:cxn modelId="{C56E6CFC-C7AA-4C19-AB05-10FCE9C193D8}" type="presOf" srcId="{5A3EB0DA-11BC-4A69-9CB4-39E39754BAE6}" destId="{481CB132-F46C-4070-AEE3-8E2710F496A2}" srcOrd="0" destOrd="0" presId="urn:microsoft.com/office/officeart/2005/8/layout/hierarchy1"/>
    <dgm:cxn modelId="{60D9B1FD-0452-4FEA-A910-97719CEE61C9}" type="presOf" srcId="{38DFABFE-6F2B-4844-83FA-0CC68BDD4CD5}" destId="{6E9D4C98-AD2B-4AD6-951F-379F0B478059}" srcOrd="0" destOrd="0" presId="urn:microsoft.com/office/officeart/2005/8/layout/hierarchy1"/>
    <dgm:cxn modelId="{C46F3358-0338-47FE-A3B5-7628C9BD3D88}" type="presParOf" srcId="{94C9C6A8-69F6-4C67-92AD-8B5C524B7EE5}" destId="{5634346E-7B01-4E85-BE4D-001D7D345331}" srcOrd="0" destOrd="0" presId="urn:microsoft.com/office/officeart/2005/8/layout/hierarchy1"/>
    <dgm:cxn modelId="{45FFFB1D-1D9B-4587-B263-F3B73AF86A42}" type="presParOf" srcId="{5634346E-7B01-4E85-BE4D-001D7D345331}" destId="{487B3082-3D66-44BB-A05C-836FCA2FA666}" srcOrd="0" destOrd="0" presId="urn:microsoft.com/office/officeart/2005/8/layout/hierarchy1"/>
    <dgm:cxn modelId="{377905DE-4B6F-47AE-B6EE-E231E2EDE7E1}" type="presParOf" srcId="{487B3082-3D66-44BB-A05C-836FCA2FA666}" destId="{D1981439-5114-4CEC-9E49-FC552761A012}" srcOrd="0" destOrd="0" presId="urn:microsoft.com/office/officeart/2005/8/layout/hierarchy1"/>
    <dgm:cxn modelId="{170D937C-561E-4694-AD6A-907E1EC4AE37}" type="presParOf" srcId="{487B3082-3D66-44BB-A05C-836FCA2FA666}" destId="{115E77C7-0CAB-47AE-8E3D-E1A4F3AA2E77}" srcOrd="1" destOrd="0" presId="urn:microsoft.com/office/officeart/2005/8/layout/hierarchy1"/>
    <dgm:cxn modelId="{19A4B9CE-2DD5-422E-8F95-A254363944B5}" type="presParOf" srcId="{5634346E-7B01-4E85-BE4D-001D7D345331}" destId="{5F0E7893-AC05-4E4C-95C6-7D7BEB9988DC}" srcOrd="1" destOrd="0" presId="urn:microsoft.com/office/officeart/2005/8/layout/hierarchy1"/>
    <dgm:cxn modelId="{BC9755F2-97DF-400A-BF0B-10A09C89ABC4}" type="presParOf" srcId="{5F0E7893-AC05-4E4C-95C6-7D7BEB9988DC}" destId="{2E1F5A73-393D-43E0-B512-DB0F056D867E}" srcOrd="0" destOrd="0" presId="urn:microsoft.com/office/officeart/2005/8/layout/hierarchy1"/>
    <dgm:cxn modelId="{CAC6A675-A27F-487F-B324-A779571F939F}" type="presParOf" srcId="{5F0E7893-AC05-4E4C-95C6-7D7BEB9988DC}" destId="{8750C9B5-50D4-4698-89CE-B83F31BDDDFB}" srcOrd="1" destOrd="0" presId="urn:microsoft.com/office/officeart/2005/8/layout/hierarchy1"/>
    <dgm:cxn modelId="{449E39CE-0067-4339-9D35-9D3B56C51BA2}" type="presParOf" srcId="{8750C9B5-50D4-4698-89CE-B83F31BDDDFB}" destId="{A9CB0381-F41C-4F19-BD67-1BF75DC1CE4E}" srcOrd="0" destOrd="0" presId="urn:microsoft.com/office/officeart/2005/8/layout/hierarchy1"/>
    <dgm:cxn modelId="{935A619A-0D6A-4AA1-9211-8E890939426B}" type="presParOf" srcId="{A9CB0381-F41C-4F19-BD67-1BF75DC1CE4E}" destId="{87F805AA-C4BE-437E-912D-FA99BCBBD484}" srcOrd="0" destOrd="0" presId="urn:microsoft.com/office/officeart/2005/8/layout/hierarchy1"/>
    <dgm:cxn modelId="{657EEAEA-3950-4C1A-9114-847D1704325C}" type="presParOf" srcId="{A9CB0381-F41C-4F19-BD67-1BF75DC1CE4E}" destId="{38C83860-48F4-4159-807B-73CC68008BC0}" srcOrd="1" destOrd="0" presId="urn:microsoft.com/office/officeart/2005/8/layout/hierarchy1"/>
    <dgm:cxn modelId="{A647FFCB-135C-43EE-9D97-B15A8D8AE11B}" type="presParOf" srcId="{8750C9B5-50D4-4698-89CE-B83F31BDDDFB}" destId="{8C53AFB7-3FE8-4F88-9CC6-E973DF8E126A}" srcOrd="1" destOrd="0" presId="urn:microsoft.com/office/officeart/2005/8/layout/hierarchy1"/>
    <dgm:cxn modelId="{A00BC84A-A3F2-4C2A-AF2A-7E9DFA81BEDE}" type="presParOf" srcId="{8C53AFB7-3FE8-4F88-9CC6-E973DF8E126A}" destId="{FD15E9C8-2777-4B1E-AFC8-043880BED934}" srcOrd="0" destOrd="0" presId="urn:microsoft.com/office/officeart/2005/8/layout/hierarchy1"/>
    <dgm:cxn modelId="{69A417AD-807A-4469-BAF1-EC019B070BB8}" type="presParOf" srcId="{8C53AFB7-3FE8-4F88-9CC6-E973DF8E126A}" destId="{2A91F0A7-FE14-4EAD-9C7E-ECEA97B52BB1}" srcOrd="1" destOrd="0" presId="urn:microsoft.com/office/officeart/2005/8/layout/hierarchy1"/>
    <dgm:cxn modelId="{56763BEC-2476-41E9-84D1-FCDB8FCFAA3D}" type="presParOf" srcId="{2A91F0A7-FE14-4EAD-9C7E-ECEA97B52BB1}" destId="{8E4A6723-F7F3-4F97-8D76-961F222F85FC}" srcOrd="0" destOrd="0" presId="urn:microsoft.com/office/officeart/2005/8/layout/hierarchy1"/>
    <dgm:cxn modelId="{93002AF6-8F22-446C-B2F0-9FE632449031}" type="presParOf" srcId="{8E4A6723-F7F3-4F97-8D76-961F222F85FC}" destId="{372711E8-F67C-4F7A-956D-65B8BEDF81D2}" srcOrd="0" destOrd="0" presId="urn:microsoft.com/office/officeart/2005/8/layout/hierarchy1"/>
    <dgm:cxn modelId="{00866B74-2F2D-4F54-B3B3-EA1F0E66A3AB}" type="presParOf" srcId="{8E4A6723-F7F3-4F97-8D76-961F222F85FC}" destId="{331705D3-B17B-427E-822B-CB72F314B77A}" srcOrd="1" destOrd="0" presId="urn:microsoft.com/office/officeart/2005/8/layout/hierarchy1"/>
    <dgm:cxn modelId="{18852A1B-8BF9-42FD-8E52-3F36A82E5704}" type="presParOf" srcId="{2A91F0A7-FE14-4EAD-9C7E-ECEA97B52BB1}" destId="{C77D9EA1-069D-41AC-8C22-E6C6003A041C}" srcOrd="1" destOrd="0" presId="urn:microsoft.com/office/officeart/2005/8/layout/hierarchy1"/>
    <dgm:cxn modelId="{A110E388-E805-45CE-B09E-7D322AC3AD0D}" type="presParOf" srcId="{C77D9EA1-069D-41AC-8C22-E6C6003A041C}" destId="{1343AC4A-E682-48AE-BAE4-D8EA94537856}" srcOrd="0" destOrd="0" presId="urn:microsoft.com/office/officeart/2005/8/layout/hierarchy1"/>
    <dgm:cxn modelId="{3D65658E-02D5-4714-89D1-6EAC6C1581F2}" type="presParOf" srcId="{C77D9EA1-069D-41AC-8C22-E6C6003A041C}" destId="{E65D5155-F4E4-48A6-A5D3-A54C0F8BA30A}" srcOrd="1" destOrd="0" presId="urn:microsoft.com/office/officeart/2005/8/layout/hierarchy1"/>
    <dgm:cxn modelId="{98D6F9B5-6C76-4E8F-892A-1A6B66A4B12F}" type="presParOf" srcId="{E65D5155-F4E4-48A6-A5D3-A54C0F8BA30A}" destId="{9084A8AA-2FC1-4325-9539-E6AC04DC7FFE}" srcOrd="0" destOrd="0" presId="urn:microsoft.com/office/officeart/2005/8/layout/hierarchy1"/>
    <dgm:cxn modelId="{B0F0EA53-DF36-409B-B16C-945C1DA601AF}" type="presParOf" srcId="{9084A8AA-2FC1-4325-9539-E6AC04DC7FFE}" destId="{26414CBA-B28A-47C9-9249-C93CD994DAEC}" srcOrd="0" destOrd="0" presId="urn:microsoft.com/office/officeart/2005/8/layout/hierarchy1"/>
    <dgm:cxn modelId="{2816C54F-6037-4D61-B1A3-77DF60A5F17A}" type="presParOf" srcId="{9084A8AA-2FC1-4325-9539-E6AC04DC7FFE}" destId="{4AAE9B94-5E8C-44D7-92E1-ABAA93159394}" srcOrd="1" destOrd="0" presId="urn:microsoft.com/office/officeart/2005/8/layout/hierarchy1"/>
    <dgm:cxn modelId="{9FC9BD26-0DF8-4D68-8C83-1DD38DB1AF09}" type="presParOf" srcId="{E65D5155-F4E4-48A6-A5D3-A54C0F8BA30A}" destId="{F064A9F7-C191-4E41-96FF-D50DC3A197CB}" srcOrd="1" destOrd="0" presId="urn:microsoft.com/office/officeart/2005/8/layout/hierarchy1"/>
    <dgm:cxn modelId="{128D4E28-FC5A-4D27-ABCB-0728A14FD8AA}" type="presParOf" srcId="{C77D9EA1-069D-41AC-8C22-E6C6003A041C}" destId="{E4470C46-2873-4ACF-8BE3-BBB5FECA4669}" srcOrd="2" destOrd="0" presId="urn:microsoft.com/office/officeart/2005/8/layout/hierarchy1"/>
    <dgm:cxn modelId="{DFF4F7B3-FA49-4F3D-BE08-C206BA7FDFFC}" type="presParOf" srcId="{C77D9EA1-069D-41AC-8C22-E6C6003A041C}" destId="{39D98AF0-051F-4D53-A469-008C28EB586E}" srcOrd="3" destOrd="0" presId="urn:microsoft.com/office/officeart/2005/8/layout/hierarchy1"/>
    <dgm:cxn modelId="{81156EC1-B01E-4221-941C-B0248339CA58}" type="presParOf" srcId="{39D98AF0-051F-4D53-A469-008C28EB586E}" destId="{D743BF7D-ECA8-48D9-9288-EEE2887BD0EF}" srcOrd="0" destOrd="0" presId="urn:microsoft.com/office/officeart/2005/8/layout/hierarchy1"/>
    <dgm:cxn modelId="{4909A93E-1585-4D16-82B4-5EEBCC6FAE36}" type="presParOf" srcId="{D743BF7D-ECA8-48D9-9288-EEE2887BD0EF}" destId="{462DC204-269C-4BAE-8FB9-B1A91CD2A1E8}" srcOrd="0" destOrd="0" presId="urn:microsoft.com/office/officeart/2005/8/layout/hierarchy1"/>
    <dgm:cxn modelId="{AA2DA333-4F30-4B51-BF4A-03C0D406F89B}" type="presParOf" srcId="{D743BF7D-ECA8-48D9-9288-EEE2887BD0EF}" destId="{933634A7-6926-429D-8297-BAA13F77C2C8}" srcOrd="1" destOrd="0" presId="urn:microsoft.com/office/officeart/2005/8/layout/hierarchy1"/>
    <dgm:cxn modelId="{9B497E4B-125B-487B-83D1-1A5CE590572C}" type="presParOf" srcId="{39D98AF0-051F-4D53-A469-008C28EB586E}" destId="{4650B8B0-0C8F-41C6-BE29-7EB1C186A0BB}" srcOrd="1" destOrd="0" presId="urn:microsoft.com/office/officeart/2005/8/layout/hierarchy1"/>
    <dgm:cxn modelId="{BFCE7B55-8827-4708-BA5F-1187D2451A3B}" type="presParOf" srcId="{C77D9EA1-069D-41AC-8C22-E6C6003A041C}" destId="{DCCFBA48-BC63-456E-98B1-213DAB1FD20B}" srcOrd="4" destOrd="0" presId="urn:microsoft.com/office/officeart/2005/8/layout/hierarchy1"/>
    <dgm:cxn modelId="{FE54411D-B4CB-4370-987F-225196B13BE2}" type="presParOf" srcId="{C77D9EA1-069D-41AC-8C22-E6C6003A041C}" destId="{A3D3C26E-4578-44DC-8C4C-15BC45D0E3FF}" srcOrd="5" destOrd="0" presId="urn:microsoft.com/office/officeart/2005/8/layout/hierarchy1"/>
    <dgm:cxn modelId="{515CAF49-D492-46F7-BB27-FD161AA26C86}" type="presParOf" srcId="{A3D3C26E-4578-44DC-8C4C-15BC45D0E3FF}" destId="{58C33125-B0F8-4D8B-A171-18AC967BE304}" srcOrd="0" destOrd="0" presId="urn:microsoft.com/office/officeart/2005/8/layout/hierarchy1"/>
    <dgm:cxn modelId="{1240840D-520B-4FDD-8211-B7B675F707AB}" type="presParOf" srcId="{58C33125-B0F8-4D8B-A171-18AC967BE304}" destId="{F616D6CB-8EBA-4735-860F-7A1ACB2D0557}" srcOrd="0" destOrd="0" presId="urn:microsoft.com/office/officeart/2005/8/layout/hierarchy1"/>
    <dgm:cxn modelId="{8573F737-7D9E-40AC-9CBD-35735A564470}" type="presParOf" srcId="{58C33125-B0F8-4D8B-A171-18AC967BE304}" destId="{78B62F3E-5BA6-40C8-AA98-FDA8A8F21CDD}" srcOrd="1" destOrd="0" presId="urn:microsoft.com/office/officeart/2005/8/layout/hierarchy1"/>
    <dgm:cxn modelId="{1869A8F4-E402-45BE-822A-5A6E5DDE4930}" type="presParOf" srcId="{A3D3C26E-4578-44DC-8C4C-15BC45D0E3FF}" destId="{6D658A7B-AF5D-4985-8F68-A17561B44C08}" srcOrd="1" destOrd="0" presId="urn:microsoft.com/office/officeart/2005/8/layout/hierarchy1"/>
    <dgm:cxn modelId="{31FC6D65-16AE-4F2A-B343-6E0ABEEEBDC0}" type="presParOf" srcId="{C77D9EA1-069D-41AC-8C22-E6C6003A041C}" destId="{34605D2D-5FB0-49E6-A332-E8A3B7571067}" srcOrd="6" destOrd="0" presId="urn:microsoft.com/office/officeart/2005/8/layout/hierarchy1"/>
    <dgm:cxn modelId="{AEC172FD-AA00-4C23-A290-FB05103D4E2E}" type="presParOf" srcId="{C77D9EA1-069D-41AC-8C22-E6C6003A041C}" destId="{B891A4C5-6D31-4D63-8661-DE3CEF39CAFE}" srcOrd="7" destOrd="0" presId="urn:microsoft.com/office/officeart/2005/8/layout/hierarchy1"/>
    <dgm:cxn modelId="{F62E11A1-892A-4C06-96FE-C5F280CACDA0}" type="presParOf" srcId="{B891A4C5-6D31-4D63-8661-DE3CEF39CAFE}" destId="{B2842774-6DFD-40ED-89E7-188649FB78DF}" srcOrd="0" destOrd="0" presId="urn:microsoft.com/office/officeart/2005/8/layout/hierarchy1"/>
    <dgm:cxn modelId="{6B527563-C6F2-4291-9D1C-E07011976716}" type="presParOf" srcId="{B2842774-6DFD-40ED-89E7-188649FB78DF}" destId="{EAB3FC93-C201-4B98-BCE6-CFF52475A8BC}" srcOrd="0" destOrd="0" presId="urn:microsoft.com/office/officeart/2005/8/layout/hierarchy1"/>
    <dgm:cxn modelId="{EA33AD89-5584-41C4-9364-6ED2CDF8DB4C}" type="presParOf" srcId="{B2842774-6DFD-40ED-89E7-188649FB78DF}" destId="{6A1F790D-F83B-4147-992B-66CC179B5347}" srcOrd="1" destOrd="0" presId="urn:microsoft.com/office/officeart/2005/8/layout/hierarchy1"/>
    <dgm:cxn modelId="{8EC80F53-84F3-4194-BBF3-B65EE31FD274}" type="presParOf" srcId="{B891A4C5-6D31-4D63-8661-DE3CEF39CAFE}" destId="{C45C20F5-89A6-4764-A6C1-C8F40525B6AF}" srcOrd="1" destOrd="0" presId="urn:microsoft.com/office/officeart/2005/8/layout/hierarchy1"/>
    <dgm:cxn modelId="{5E1D32FF-FC79-4214-91C0-5AA077B505C3}" type="presParOf" srcId="{8C53AFB7-3FE8-4F88-9CC6-E973DF8E126A}" destId="{90A01E81-E0F3-4D76-B54B-0E1A354FAD85}" srcOrd="2" destOrd="0" presId="urn:microsoft.com/office/officeart/2005/8/layout/hierarchy1"/>
    <dgm:cxn modelId="{C522B5E0-1890-4B09-912B-5481688B36AC}" type="presParOf" srcId="{8C53AFB7-3FE8-4F88-9CC6-E973DF8E126A}" destId="{D1081506-3C86-49E6-A619-BF3F8CA9DE5A}" srcOrd="3" destOrd="0" presId="urn:microsoft.com/office/officeart/2005/8/layout/hierarchy1"/>
    <dgm:cxn modelId="{368AA0F1-24E9-4548-A195-20B9C8BD9341}" type="presParOf" srcId="{D1081506-3C86-49E6-A619-BF3F8CA9DE5A}" destId="{4CA2B335-67A0-4F27-B388-EB7E533F540E}" srcOrd="0" destOrd="0" presId="urn:microsoft.com/office/officeart/2005/8/layout/hierarchy1"/>
    <dgm:cxn modelId="{B5565842-168F-4B8F-A0FA-059C5CFDF643}" type="presParOf" srcId="{4CA2B335-67A0-4F27-B388-EB7E533F540E}" destId="{3398063A-B399-4F3C-8FAC-7756878D5E96}" srcOrd="0" destOrd="0" presId="urn:microsoft.com/office/officeart/2005/8/layout/hierarchy1"/>
    <dgm:cxn modelId="{46151A18-3710-4D9D-BBE3-D0B5A84FF595}" type="presParOf" srcId="{4CA2B335-67A0-4F27-B388-EB7E533F540E}" destId="{E77B8F89-0510-4FF7-B8E2-9BD9714E0EE4}" srcOrd="1" destOrd="0" presId="urn:microsoft.com/office/officeart/2005/8/layout/hierarchy1"/>
    <dgm:cxn modelId="{4D075DB7-3A35-480D-9C25-CC05FF9D2F20}" type="presParOf" srcId="{D1081506-3C86-49E6-A619-BF3F8CA9DE5A}" destId="{3AD4A134-81D3-4C0C-9105-2A61A5A1BA5D}" srcOrd="1" destOrd="0" presId="urn:microsoft.com/office/officeart/2005/8/layout/hierarchy1"/>
    <dgm:cxn modelId="{13DD7282-73AA-403A-97ED-FC1616F6141D}" type="presParOf" srcId="{8C53AFB7-3FE8-4F88-9CC6-E973DF8E126A}" destId="{BF20A6A9-619E-43C2-B1D3-5D8EB2A03C96}" srcOrd="4" destOrd="0" presId="urn:microsoft.com/office/officeart/2005/8/layout/hierarchy1"/>
    <dgm:cxn modelId="{F4D40025-B5AD-4E84-A338-AA2F5879C9C3}" type="presParOf" srcId="{8C53AFB7-3FE8-4F88-9CC6-E973DF8E126A}" destId="{DE2557E1-1EA0-438D-B892-AB5C31763119}" srcOrd="5" destOrd="0" presId="urn:microsoft.com/office/officeart/2005/8/layout/hierarchy1"/>
    <dgm:cxn modelId="{9F4304DB-2179-4D70-91C6-2E745786AFEA}" type="presParOf" srcId="{DE2557E1-1EA0-438D-B892-AB5C31763119}" destId="{C6C92783-B29E-4446-A40E-F2062C122C4E}" srcOrd="0" destOrd="0" presId="urn:microsoft.com/office/officeart/2005/8/layout/hierarchy1"/>
    <dgm:cxn modelId="{2E818BFB-1CAE-4C03-82EC-4A2CF020B068}" type="presParOf" srcId="{C6C92783-B29E-4446-A40E-F2062C122C4E}" destId="{87E72E2B-FDF9-49AC-B251-1E330ABFB4FB}" srcOrd="0" destOrd="0" presId="urn:microsoft.com/office/officeart/2005/8/layout/hierarchy1"/>
    <dgm:cxn modelId="{74BCEE7E-C6A7-4998-A07E-A34B2DA2D519}" type="presParOf" srcId="{C6C92783-B29E-4446-A40E-F2062C122C4E}" destId="{DE8F31E2-9AFE-4DFA-8B41-2187CF674EB2}" srcOrd="1" destOrd="0" presId="urn:microsoft.com/office/officeart/2005/8/layout/hierarchy1"/>
    <dgm:cxn modelId="{5F8BE6AB-F6F9-43FA-85A9-2B6DE11064FC}" type="presParOf" srcId="{DE2557E1-1EA0-438D-B892-AB5C31763119}" destId="{36475A91-961B-493C-B8A4-4F51B0CF9716}" srcOrd="1" destOrd="0" presId="urn:microsoft.com/office/officeart/2005/8/layout/hierarchy1"/>
    <dgm:cxn modelId="{52832B50-A8AB-44BD-81EB-FC56B424DE02}" type="presParOf" srcId="{5F0E7893-AC05-4E4C-95C6-7D7BEB9988DC}" destId="{C24ADBD7-E172-45E1-97EB-B3D99001A89B}" srcOrd="2" destOrd="0" presId="urn:microsoft.com/office/officeart/2005/8/layout/hierarchy1"/>
    <dgm:cxn modelId="{6385FEB7-3BD4-4825-8694-36224F3E6252}" type="presParOf" srcId="{5F0E7893-AC05-4E4C-95C6-7D7BEB9988DC}" destId="{9B29D257-B867-4855-B644-99D8E249392B}" srcOrd="3" destOrd="0" presId="urn:microsoft.com/office/officeart/2005/8/layout/hierarchy1"/>
    <dgm:cxn modelId="{D376F555-4652-43FA-91A9-DCE62C0ADF02}" type="presParOf" srcId="{9B29D257-B867-4855-B644-99D8E249392B}" destId="{BBF7D271-CF79-40D7-8BED-F2DF140EE800}" srcOrd="0" destOrd="0" presId="urn:microsoft.com/office/officeart/2005/8/layout/hierarchy1"/>
    <dgm:cxn modelId="{5A784548-FA85-413A-A2FB-710658BA87B7}" type="presParOf" srcId="{BBF7D271-CF79-40D7-8BED-F2DF140EE800}" destId="{1FF986D5-39E2-4615-B64E-DAA802E6D3BC}" srcOrd="0" destOrd="0" presId="urn:microsoft.com/office/officeart/2005/8/layout/hierarchy1"/>
    <dgm:cxn modelId="{2D486C86-DC6B-4A4A-AF53-5B7BC168D272}" type="presParOf" srcId="{BBF7D271-CF79-40D7-8BED-F2DF140EE800}" destId="{F5AEC38B-B30A-49AF-AA8F-6F58BF109DA9}" srcOrd="1" destOrd="0" presId="urn:microsoft.com/office/officeart/2005/8/layout/hierarchy1"/>
    <dgm:cxn modelId="{7EE047A8-6D4F-420E-80EA-32EF946143B5}" type="presParOf" srcId="{9B29D257-B867-4855-B644-99D8E249392B}" destId="{62DA6082-26EC-4021-9E49-8AFBBE1554FA}" srcOrd="1" destOrd="0" presId="urn:microsoft.com/office/officeart/2005/8/layout/hierarchy1"/>
    <dgm:cxn modelId="{15768845-E04D-406A-AC16-C38899534231}" type="presParOf" srcId="{62DA6082-26EC-4021-9E49-8AFBBE1554FA}" destId="{6E9D4C98-AD2B-4AD6-951F-379F0B478059}" srcOrd="0" destOrd="0" presId="urn:microsoft.com/office/officeart/2005/8/layout/hierarchy1"/>
    <dgm:cxn modelId="{A5A3116A-DFCE-4E86-AEDC-9ACABB7F64D1}" type="presParOf" srcId="{62DA6082-26EC-4021-9E49-8AFBBE1554FA}" destId="{E42273E7-847C-4A39-B341-6C05F5A1F75B}" srcOrd="1" destOrd="0" presId="urn:microsoft.com/office/officeart/2005/8/layout/hierarchy1"/>
    <dgm:cxn modelId="{58F66CD9-DEC1-4DE9-8741-1CAC0D9D826B}" type="presParOf" srcId="{E42273E7-847C-4A39-B341-6C05F5A1F75B}" destId="{DDA57A17-7226-473C-9A6D-71505CFA4F77}" srcOrd="0" destOrd="0" presId="urn:microsoft.com/office/officeart/2005/8/layout/hierarchy1"/>
    <dgm:cxn modelId="{DFAAC9D3-5862-420C-8DA0-EC422FF98600}" type="presParOf" srcId="{DDA57A17-7226-473C-9A6D-71505CFA4F77}" destId="{9060477C-E7A6-47B4-B83F-AC1C1D3E7ACC}" srcOrd="0" destOrd="0" presId="urn:microsoft.com/office/officeart/2005/8/layout/hierarchy1"/>
    <dgm:cxn modelId="{C3D23456-77E0-44A3-9DB3-3F5EE4C15391}" type="presParOf" srcId="{DDA57A17-7226-473C-9A6D-71505CFA4F77}" destId="{CEC8F2B6-8196-43C3-AC70-6C02F04D3197}" srcOrd="1" destOrd="0" presId="urn:microsoft.com/office/officeart/2005/8/layout/hierarchy1"/>
    <dgm:cxn modelId="{38822491-40BE-42AF-9E9C-66D977D8C8DC}" type="presParOf" srcId="{E42273E7-847C-4A39-B341-6C05F5A1F75B}" destId="{ADF4359A-84B5-413F-81C4-CF93A9807662}" srcOrd="1" destOrd="0" presId="urn:microsoft.com/office/officeart/2005/8/layout/hierarchy1"/>
    <dgm:cxn modelId="{DF3A0887-0A2E-4D88-80DD-C28788391655}" type="presParOf" srcId="{ADF4359A-84B5-413F-81C4-CF93A9807662}" destId="{763C7F07-C834-4D62-9FF1-1D25B713F872}" srcOrd="0" destOrd="0" presId="urn:microsoft.com/office/officeart/2005/8/layout/hierarchy1"/>
    <dgm:cxn modelId="{B21FAB55-9BB8-4942-BF9D-02CE11562D48}" type="presParOf" srcId="{ADF4359A-84B5-413F-81C4-CF93A9807662}" destId="{2C4530D3-860B-4114-A50A-FE04C78EDC48}" srcOrd="1" destOrd="0" presId="urn:microsoft.com/office/officeart/2005/8/layout/hierarchy1"/>
    <dgm:cxn modelId="{2316220F-E45A-4616-9D02-204747ED19C6}" type="presParOf" srcId="{2C4530D3-860B-4114-A50A-FE04C78EDC48}" destId="{11EF89B3-8895-4AC3-B7E5-CDA5C01A4086}" srcOrd="0" destOrd="0" presId="urn:microsoft.com/office/officeart/2005/8/layout/hierarchy1"/>
    <dgm:cxn modelId="{99AF0111-B9C4-4EC4-92E1-6D0379A786D5}" type="presParOf" srcId="{11EF89B3-8895-4AC3-B7E5-CDA5C01A4086}" destId="{21FFD46B-0CEC-4E64-9866-EC33E061BFC5}" srcOrd="0" destOrd="0" presId="urn:microsoft.com/office/officeart/2005/8/layout/hierarchy1"/>
    <dgm:cxn modelId="{27B74BEB-05A7-4238-AD84-06257B3E50C5}" type="presParOf" srcId="{11EF89B3-8895-4AC3-B7E5-CDA5C01A4086}" destId="{2D32D0E6-8D44-40AD-AAEC-D1BEBEF68810}" srcOrd="1" destOrd="0" presId="urn:microsoft.com/office/officeart/2005/8/layout/hierarchy1"/>
    <dgm:cxn modelId="{D9DF53C9-1450-4C15-AE6F-0B7AF00B38DA}" type="presParOf" srcId="{2C4530D3-860B-4114-A50A-FE04C78EDC48}" destId="{DE4EF9EF-CEAE-43B5-8CD8-543E8FE5BA38}" srcOrd="1" destOrd="0" presId="urn:microsoft.com/office/officeart/2005/8/layout/hierarchy1"/>
    <dgm:cxn modelId="{1AA30B5F-691D-4049-96B2-6842F133CF92}" type="presParOf" srcId="{ADF4359A-84B5-413F-81C4-CF93A9807662}" destId="{CC3C6D0A-D5CF-4778-AE36-F95269FB3335}" srcOrd="2" destOrd="0" presId="urn:microsoft.com/office/officeart/2005/8/layout/hierarchy1"/>
    <dgm:cxn modelId="{C29EEA9B-1E34-452B-BCB6-617686189577}" type="presParOf" srcId="{ADF4359A-84B5-413F-81C4-CF93A9807662}" destId="{87B6D2BE-22D1-40D6-9DE4-642F9054ABC6}" srcOrd="3" destOrd="0" presId="urn:microsoft.com/office/officeart/2005/8/layout/hierarchy1"/>
    <dgm:cxn modelId="{E9A30D3A-03AB-4EF2-93D2-5612950D0587}" type="presParOf" srcId="{87B6D2BE-22D1-40D6-9DE4-642F9054ABC6}" destId="{093DB0AD-18AB-430B-8EC5-ECF72EE3E89E}" srcOrd="0" destOrd="0" presId="urn:microsoft.com/office/officeart/2005/8/layout/hierarchy1"/>
    <dgm:cxn modelId="{A1DE2FBB-4822-43A8-B4AA-A057842C1AB4}" type="presParOf" srcId="{093DB0AD-18AB-430B-8EC5-ECF72EE3E89E}" destId="{117298B3-72E5-4DA6-A3C8-DD8A085174DE}" srcOrd="0" destOrd="0" presId="urn:microsoft.com/office/officeart/2005/8/layout/hierarchy1"/>
    <dgm:cxn modelId="{3749577F-9BD2-4A95-9279-9830EB73EFD8}" type="presParOf" srcId="{093DB0AD-18AB-430B-8EC5-ECF72EE3E89E}" destId="{152B4F84-0B5E-4360-AC1F-BC51E673D6F5}" srcOrd="1" destOrd="0" presId="urn:microsoft.com/office/officeart/2005/8/layout/hierarchy1"/>
    <dgm:cxn modelId="{A8BE5A32-F74D-446F-BDC2-AB9A7203E4F0}" type="presParOf" srcId="{87B6D2BE-22D1-40D6-9DE4-642F9054ABC6}" destId="{9209D25E-0D37-4040-9AF9-F5FEEFBD48AF}" srcOrd="1" destOrd="0" presId="urn:microsoft.com/office/officeart/2005/8/layout/hierarchy1"/>
    <dgm:cxn modelId="{8BD90CE6-5084-48E7-8D12-8F0475F362AA}" type="presParOf" srcId="{5F0E7893-AC05-4E4C-95C6-7D7BEB9988DC}" destId="{10E57932-097A-45D1-B99E-9BE4FC472DE4}" srcOrd="4" destOrd="0" presId="urn:microsoft.com/office/officeart/2005/8/layout/hierarchy1"/>
    <dgm:cxn modelId="{5F097947-F732-4697-9814-19D00872651B}" type="presParOf" srcId="{5F0E7893-AC05-4E4C-95C6-7D7BEB9988DC}" destId="{8F15F4C7-AC5B-4FB1-BD3B-72DE8E704C93}" srcOrd="5" destOrd="0" presId="urn:microsoft.com/office/officeart/2005/8/layout/hierarchy1"/>
    <dgm:cxn modelId="{614FC990-3328-40A3-A8E9-6DA9D6F92437}" type="presParOf" srcId="{8F15F4C7-AC5B-4FB1-BD3B-72DE8E704C93}" destId="{E9F92C5C-5E14-460B-9179-D4E28960E842}" srcOrd="0" destOrd="0" presId="urn:microsoft.com/office/officeart/2005/8/layout/hierarchy1"/>
    <dgm:cxn modelId="{808368E1-44E9-4C60-9356-46690B93EE00}" type="presParOf" srcId="{E9F92C5C-5E14-460B-9179-D4E28960E842}" destId="{3E23AEA8-CB95-43FA-AA05-06816A9DEC9C}" srcOrd="0" destOrd="0" presId="urn:microsoft.com/office/officeart/2005/8/layout/hierarchy1"/>
    <dgm:cxn modelId="{4F63C4EA-8EB9-4B03-BED4-2EA7CE8F9FFC}" type="presParOf" srcId="{E9F92C5C-5E14-460B-9179-D4E28960E842}" destId="{5F154C51-252F-4428-8E31-B5222CDB0921}" srcOrd="1" destOrd="0" presId="urn:microsoft.com/office/officeart/2005/8/layout/hierarchy1"/>
    <dgm:cxn modelId="{39F50ABE-A7AA-4F0B-9ACD-DB15905689E5}" type="presParOf" srcId="{8F15F4C7-AC5B-4FB1-BD3B-72DE8E704C93}" destId="{8DE32849-D697-4024-AC17-341EAFFF0B4E}" srcOrd="1" destOrd="0" presId="urn:microsoft.com/office/officeart/2005/8/layout/hierarchy1"/>
    <dgm:cxn modelId="{A4D27444-334E-44B1-A01B-A3627E2218D0}" type="presParOf" srcId="{8DE32849-D697-4024-AC17-341EAFFF0B4E}" destId="{E964FE84-73D6-4503-AE0B-372A44170507}" srcOrd="0" destOrd="0" presId="urn:microsoft.com/office/officeart/2005/8/layout/hierarchy1"/>
    <dgm:cxn modelId="{1489031F-E44E-49A8-8DD0-1109694674D2}" type="presParOf" srcId="{8DE32849-D697-4024-AC17-341EAFFF0B4E}" destId="{E93EE84A-9815-447A-8744-4168CA08A4D8}" srcOrd="1" destOrd="0" presId="urn:microsoft.com/office/officeart/2005/8/layout/hierarchy1"/>
    <dgm:cxn modelId="{E3560499-3049-4FF1-ACCF-F4B842E8A560}" type="presParOf" srcId="{E93EE84A-9815-447A-8744-4168CA08A4D8}" destId="{08A1570B-BED6-4930-9B54-46A719FF2792}" srcOrd="0" destOrd="0" presId="urn:microsoft.com/office/officeart/2005/8/layout/hierarchy1"/>
    <dgm:cxn modelId="{813E8F8B-2E49-44F4-9760-FA21136AF67B}" type="presParOf" srcId="{08A1570B-BED6-4930-9B54-46A719FF2792}" destId="{BD01EC4D-426B-4965-83A2-ECE0B78D0F73}" srcOrd="0" destOrd="0" presId="urn:microsoft.com/office/officeart/2005/8/layout/hierarchy1"/>
    <dgm:cxn modelId="{0DC9F4CE-E5FB-44DF-9922-3C8548C021F4}" type="presParOf" srcId="{08A1570B-BED6-4930-9B54-46A719FF2792}" destId="{82FCF69B-8C12-48F9-8773-158657D2F328}" srcOrd="1" destOrd="0" presId="urn:microsoft.com/office/officeart/2005/8/layout/hierarchy1"/>
    <dgm:cxn modelId="{B5089E22-D29F-4BD8-A7B4-B6D30E59911B}" type="presParOf" srcId="{E93EE84A-9815-447A-8744-4168CA08A4D8}" destId="{81F568D3-E48D-464F-A08E-4602D0592D8B}" srcOrd="1" destOrd="0" presId="urn:microsoft.com/office/officeart/2005/8/layout/hierarchy1"/>
    <dgm:cxn modelId="{02ACA34F-739F-4CD8-86CB-A4B042F7ED7B}" type="presParOf" srcId="{5F0E7893-AC05-4E4C-95C6-7D7BEB9988DC}" destId="{6DFF391F-A998-4C56-9284-124348D73CB9}" srcOrd="6" destOrd="0" presId="urn:microsoft.com/office/officeart/2005/8/layout/hierarchy1"/>
    <dgm:cxn modelId="{9D6D2742-3689-4283-9F03-FC0B6E9C09C4}" type="presParOf" srcId="{5F0E7893-AC05-4E4C-95C6-7D7BEB9988DC}" destId="{1F765D3C-8137-4DEE-9896-8BF8AD9138F9}" srcOrd="7" destOrd="0" presId="urn:microsoft.com/office/officeart/2005/8/layout/hierarchy1"/>
    <dgm:cxn modelId="{B88F36EF-A3D6-4DD6-889F-6FEF2D8DD49A}" type="presParOf" srcId="{1F765D3C-8137-4DEE-9896-8BF8AD9138F9}" destId="{A66961C5-952A-45FE-8A2C-C6CBACB2B843}" srcOrd="0" destOrd="0" presId="urn:microsoft.com/office/officeart/2005/8/layout/hierarchy1"/>
    <dgm:cxn modelId="{04DD226F-E850-4FF9-95A9-1424E69F2F37}" type="presParOf" srcId="{A66961C5-952A-45FE-8A2C-C6CBACB2B843}" destId="{728906CE-7DEA-4C7C-B42C-9976BC74F92D}" srcOrd="0" destOrd="0" presId="urn:microsoft.com/office/officeart/2005/8/layout/hierarchy1"/>
    <dgm:cxn modelId="{BE3BF15E-EF97-4BC6-91CE-393DE5E5C99E}" type="presParOf" srcId="{A66961C5-952A-45FE-8A2C-C6CBACB2B843}" destId="{D077CD15-9305-44B1-86A0-3E4F49737500}" srcOrd="1" destOrd="0" presId="urn:microsoft.com/office/officeart/2005/8/layout/hierarchy1"/>
    <dgm:cxn modelId="{7C54028D-707B-44E9-AF9C-CF2B97FB87D1}" type="presParOf" srcId="{1F765D3C-8137-4DEE-9896-8BF8AD9138F9}" destId="{F53CFE60-0E0C-4904-93B9-B975C932DE10}" srcOrd="1" destOrd="0" presId="urn:microsoft.com/office/officeart/2005/8/layout/hierarchy1"/>
    <dgm:cxn modelId="{D8EF9E20-1C54-44AC-8A95-78E6CEE7DFAB}" type="presParOf" srcId="{F53CFE60-0E0C-4904-93B9-B975C932DE10}" destId="{63B88DB0-92E1-424D-95E8-BC5170B58A08}" srcOrd="0" destOrd="0" presId="urn:microsoft.com/office/officeart/2005/8/layout/hierarchy1"/>
    <dgm:cxn modelId="{74506D72-C03B-4161-971C-CDEDAAA2BB06}" type="presParOf" srcId="{F53CFE60-0E0C-4904-93B9-B975C932DE10}" destId="{90C8E28E-64DF-4C33-B9F3-8CE2526482F3}" srcOrd="1" destOrd="0" presId="urn:microsoft.com/office/officeart/2005/8/layout/hierarchy1"/>
    <dgm:cxn modelId="{65353772-1340-4D1A-B812-EE8F9805C66C}" type="presParOf" srcId="{90C8E28E-64DF-4C33-B9F3-8CE2526482F3}" destId="{DB7D2F0A-CDDB-49DF-921A-48CFDBEB4F61}" srcOrd="0" destOrd="0" presId="urn:microsoft.com/office/officeart/2005/8/layout/hierarchy1"/>
    <dgm:cxn modelId="{04724EA2-33EC-4BCA-9C4D-9CF06FFF93D7}" type="presParOf" srcId="{DB7D2F0A-CDDB-49DF-921A-48CFDBEB4F61}" destId="{CB9CA0F3-BF33-441A-A100-89621DB0F925}" srcOrd="0" destOrd="0" presId="urn:microsoft.com/office/officeart/2005/8/layout/hierarchy1"/>
    <dgm:cxn modelId="{DC6F9A76-0FD8-4B78-83E7-355CBB65E70A}" type="presParOf" srcId="{DB7D2F0A-CDDB-49DF-921A-48CFDBEB4F61}" destId="{3895C66E-C7EF-42C4-BE0D-D629A63FA2BA}" srcOrd="1" destOrd="0" presId="urn:microsoft.com/office/officeart/2005/8/layout/hierarchy1"/>
    <dgm:cxn modelId="{0E1A6BFB-8E2A-4862-BE91-EF3513F58405}" type="presParOf" srcId="{90C8E28E-64DF-4C33-B9F3-8CE2526482F3}" destId="{525EDF7B-1F31-42DA-BA60-ACE6918CDC2C}" srcOrd="1" destOrd="0" presId="urn:microsoft.com/office/officeart/2005/8/layout/hierarchy1"/>
    <dgm:cxn modelId="{ABCB30DA-8CE5-4998-A7D9-167C3B8AD8E3}" type="presParOf" srcId="{5F0E7893-AC05-4E4C-95C6-7D7BEB9988DC}" destId="{481CB132-F46C-4070-AEE3-8E2710F496A2}" srcOrd="8" destOrd="0" presId="urn:microsoft.com/office/officeart/2005/8/layout/hierarchy1"/>
    <dgm:cxn modelId="{C64232E8-A115-423C-AC5A-B015BFD9110E}" type="presParOf" srcId="{5F0E7893-AC05-4E4C-95C6-7D7BEB9988DC}" destId="{E480D625-5A25-48A8-97D5-C9BE99F1882C}" srcOrd="9" destOrd="0" presId="urn:microsoft.com/office/officeart/2005/8/layout/hierarchy1"/>
    <dgm:cxn modelId="{383222CD-0170-48BF-99D4-1581B8377F44}" type="presParOf" srcId="{E480D625-5A25-48A8-97D5-C9BE99F1882C}" destId="{C1CFBE08-9FB3-416B-9C4C-870AE8D70EE4}" srcOrd="0" destOrd="0" presId="urn:microsoft.com/office/officeart/2005/8/layout/hierarchy1"/>
    <dgm:cxn modelId="{5A2F1EF7-9A61-4B6E-97CF-A885EC6F97D0}" type="presParOf" srcId="{C1CFBE08-9FB3-416B-9C4C-870AE8D70EE4}" destId="{A0DE3E0A-E7C5-4578-ACA6-B1CA2AC437B2}" srcOrd="0" destOrd="0" presId="urn:microsoft.com/office/officeart/2005/8/layout/hierarchy1"/>
    <dgm:cxn modelId="{EE8A5F4B-D983-40B4-A3A4-51FE0077D15C}" type="presParOf" srcId="{C1CFBE08-9FB3-416B-9C4C-870AE8D70EE4}" destId="{709C282C-AF9D-4912-A198-93F75A7D7991}" srcOrd="1" destOrd="0" presId="urn:microsoft.com/office/officeart/2005/8/layout/hierarchy1"/>
    <dgm:cxn modelId="{91CC893C-0B89-44FB-ADA9-278902B705E0}" type="presParOf" srcId="{E480D625-5A25-48A8-97D5-C9BE99F1882C}" destId="{5E62A10D-25EB-42FB-ADE9-38C44558225D}" srcOrd="1" destOrd="0" presId="urn:microsoft.com/office/officeart/2005/8/layout/hierarchy1"/>
    <dgm:cxn modelId="{7A8345C9-6F09-4C89-B570-305B0E6EA66A}" type="presParOf" srcId="{5E62A10D-25EB-42FB-ADE9-38C44558225D}" destId="{CC363150-44AB-4D79-9A26-F510DAB17908}" srcOrd="0" destOrd="0" presId="urn:microsoft.com/office/officeart/2005/8/layout/hierarchy1"/>
    <dgm:cxn modelId="{EBC08308-5A74-4FDD-8445-872A9C05818F}" type="presParOf" srcId="{5E62A10D-25EB-42FB-ADE9-38C44558225D}" destId="{A3ACD39C-9D7B-4393-9174-775EBC64F55D}" srcOrd="1" destOrd="0" presId="urn:microsoft.com/office/officeart/2005/8/layout/hierarchy1"/>
    <dgm:cxn modelId="{F89277B8-345C-4CCA-8BC0-DC06656A892D}" type="presParOf" srcId="{A3ACD39C-9D7B-4393-9174-775EBC64F55D}" destId="{541EA28F-E661-426A-8EF5-A264905E9D55}" srcOrd="0" destOrd="0" presId="urn:microsoft.com/office/officeart/2005/8/layout/hierarchy1"/>
    <dgm:cxn modelId="{804C77A2-F01A-4A68-B808-AE1C63A47A73}" type="presParOf" srcId="{541EA28F-E661-426A-8EF5-A264905E9D55}" destId="{BCBD62DC-8465-4063-8B7A-A37253D78D03}" srcOrd="0" destOrd="0" presId="urn:microsoft.com/office/officeart/2005/8/layout/hierarchy1"/>
    <dgm:cxn modelId="{B9BE4A4E-11F1-4494-9146-BC918256E607}" type="presParOf" srcId="{541EA28F-E661-426A-8EF5-A264905E9D55}" destId="{85B058F5-C498-41E3-9E3B-3ABC39CF6F25}" srcOrd="1" destOrd="0" presId="urn:microsoft.com/office/officeart/2005/8/layout/hierarchy1"/>
    <dgm:cxn modelId="{B86AC7C3-54BD-4CE8-A5B7-682AF7C06A25}" type="presParOf" srcId="{A3ACD39C-9D7B-4393-9174-775EBC64F55D}" destId="{5C377E39-CAB6-45AE-8AEC-E3AE492D05ED}" srcOrd="1" destOrd="0" presId="urn:microsoft.com/office/officeart/2005/8/layout/hierarchy1"/>
    <dgm:cxn modelId="{3816B3FC-6FF9-4826-8622-D6964F32A23D}" type="presParOf" srcId="{5C377E39-CAB6-45AE-8AEC-E3AE492D05ED}" destId="{ED53566D-7485-45E7-83DE-5FDE95C2BCCB}" srcOrd="0" destOrd="0" presId="urn:microsoft.com/office/officeart/2005/8/layout/hierarchy1"/>
    <dgm:cxn modelId="{8F56B833-14DE-40F8-87F8-8EBB192BCB74}" type="presParOf" srcId="{5C377E39-CAB6-45AE-8AEC-E3AE492D05ED}" destId="{708E9EEC-3554-493C-A62E-5898B4778B41}" srcOrd="1" destOrd="0" presId="urn:microsoft.com/office/officeart/2005/8/layout/hierarchy1"/>
    <dgm:cxn modelId="{AF6E3637-8738-4B92-A6CC-AE09305DA337}" type="presParOf" srcId="{708E9EEC-3554-493C-A62E-5898B4778B41}" destId="{A5C5BC0C-68DE-4972-A1CE-707EF2631AAE}" srcOrd="0" destOrd="0" presId="urn:microsoft.com/office/officeart/2005/8/layout/hierarchy1"/>
    <dgm:cxn modelId="{F41A9C1A-9652-4E5E-86D3-76B0D8C91A54}" type="presParOf" srcId="{A5C5BC0C-68DE-4972-A1CE-707EF2631AAE}" destId="{568771D7-4F0E-481A-ABC1-C44B71CB6D9C}" srcOrd="0" destOrd="0" presId="urn:microsoft.com/office/officeart/2005/8/layout/hierarchy1"/>
    <dgm:cxn modelId="{BD22B8F2-5C47-4E38-B6AD-C4E28733FBC5}" type="presParOf" srcId="{A5C5BC0C-68DE-4972-A1CE-707EF2631AAE}" destId="{3921E467-5CAC-4363-8703-F0150E1A7AB9}" srcOrd="1" destOrd="0" presId="urn:microsoft.com/office/officeart/2005/8/layout/hierarchy1"/>
    <dgm:cxn modelId="{14B1A606-8D00-4889-BFD8-209CA351BD8B}" type="presParOf" srcId="{708E9EEC-3554-493C-A62E-5898B4778B41}" destId="{E3B23D85-E9D5-43DD-996A-92FF1CD8AE11}" srcOrd="1" destOrd="0" presId="urn:microsoft.com/office/officeart/2005/8/layout/hierarchy1"/>
    <dgm:cxn modelId="{41C1D990-5D35-4917-8A38-A24D742E6ED7}" type="presParOf" srcId="{5C377E39-CAB6-45AE-8AEC-E3AE492D05ED}" destId="{58E669AF-2E97-4A2A-BE40-F23DC28A53CE}" srcOrd="2" destOrd="0" presId="urn:microsoft.com/office/officeart/2005/8/layout/hierarchy1"/>
    <dgm:cxn modelId="{0DAC3E66-FAA5-4C80-8F4D-6FF213308A85}" type="presParOf" srcId="{5C377E39-CAB6-45AE-8AEC-E3AE492D05ED}" destId="{23F5C6E5-619D-47E0-B814-8F5A5E07E218}" srcOrd="3" destOrd="0" presId="urn:microsoft.com/office/officeart/2005/8/layout/hierarchy1"/>
    <dgm:cxn modelId="{C650ED25-B36D-44D9-81A5-93B133925DC3}" type="presParOf" srcId="{23F5C6E5-619D-47E0-B814-8F5A5E07E218}" destId="{E880A1D0-7B05-46E0-A8CD-95D3FB01E99D}" srcOrd="0" destOrd="0" presId="urn:microsoft.com/office/officeart/2005/8/layout/hierarchy1"/>
    <dgm:cxn modelId="{17DF6C23-6418-4FBD-BCE3-8CF7EA1FB10B}" type="presParOf" srcId="{E880A1D0-7B05-46E0-A8CD-95D3FB01E99D}" destId="{F93E31E3-FFE9-472D-B644-56C9CEA444FC}" srcOrd="0" destOrd="0" presId="urn:microsoft.com/office/officeart/2005/8/layout/hierarchy1"/>
    <dgm:cxn modelId="{54B6A0E6-CEFF-4B0D-9D7E-2F631F9D5282}" type="presParOf" srcId="{E880A1D0-7B05-46E0-A8CD-95D3FB01E99D}" destId="{97B45A77-CE1B-4B58-8FDA-B0AA358EA935}" srcOrd="1" destOrd="0" presId="urn:microsoft.com/office/officeart/2005/8/layout/hierarchy1"/>
    <dgm:cxn modelId="{7DAE387F-B0F0-4C91-B79D-F46675399F29}" type="presParOf" srcId="{23F5C6E5-619D-47E0-B814-8F5A5E07E218}" destId="{3B267204-E8BB-4010-BF54-9EFB4412A06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C6E852-7766-41BA-92B4-728E24DA4F9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BAB63AFD-0A1E-44D5-B73B-4A2B08ADD0E5}">
      <dgm:prSet phldrT="[Text]"/>
      <dgm:spPr/>
      <dgm:t>
        <a:bodyPr/>
        <a:lstStyle/>
        <a:p>
          <a:r>
            <a:rPr lang="en-US" dirty="0"/>
            <a:t>SME – Function 1</a:t>
          </a:r>
        </a:p>
      </dgm:t>
    </dgm:pt>
    <dgm:pt modelId="{D3062187-A865-42D8-8F5E-EC6A1E662D95}" type="parTrans" cxnId="{4E141150-8236-4B77-9659-7CF97E4E4121}">
      <dgm:prSet/>
      <dgm:spPr/>
      <dgm:t>
        <a:bodyPr/>
        <a:lstStyle/>
        <a:p>
          <a:endParaRPr lang="en-US"/>
        </a:p>
      </dgm:t>
    </dgm:pt>
    <dgm:pt modelId="{73297BE3-32A7-43D5-8D12-4EDE80FF0FBE}" type="sibTrans" cxnId="{4E141150-8236-4B77-9659-7CF97E4E4121}">
      <dgm:prSet/>
      <dgm:spPr/>
      <dgm:t>
        <a:bodyPr/>
        <a:lstStyle/>
        <a:p>
          <a:endParaRPr lang="en-US"/>
        </a:p>
      </dgm:t>
    </dgm:pt>
    <dgm:pt modelId="{519DF005-B3F0-4B70-9D7A-968EFE293AAF}">
      <dgm:prSet phldrT="[Text]"/>
      <dgm:spPr/>
      <dgm:t>
        <a:bodyPr/>
        <a:lstStyle/>
        <a:p>
          <a:r>
            <a:rPr lang="en-US" dirty="0"/>
            <a:t>SME – Function 2</a:t>
          </a:r>
        </a:p>
      </dgm:t>
    </dgm:pt>
    <dgm:pt modelId="{517379AC-8DF2-4954-9C4B-F2259BECB2A5}" type="parTrans" cxnId="{3DB03A31-5144-4880-A3EE-D97812297BDA}">
      <dgm:prSet/>
      <dgm:spPr/>
      <dgm:t>
        <a:bodyPr/>
        <a:lstStyle/>
        <a:p>
          <a:endParaRPr lang="en-US"/>
        </a:p>
      </dgm:t>
    </dgm:pt>
    <dgm:pt modelId="{D525BC15-CC75-462E-AAC6-9B2CAE6AF59D}" type="sibTrans" cxnId="{3DB03A31-5144-4880-A3EE-D97812297BDA}">
      <dgm:prSet/>
      <dgm:spPr/>
      <dgm:t>
        <a:bodyPr/>
        <a:lstStyle/>
        <a:p>
          <a:endParaRPr lang="en-US"/>
        </a:p>
      </dgm:t>
    </dgm:pt>
    <dgm:pt modelId="{A6AC0CCF-9B88-438E-8E3C-09EB6C1F8596}">
      <dgm:prSet/>
      <dgm:spPr/>
      <dgm:t>
        <a:bodyPr/>
        <a:lstStyle/>
        <a:p>
          <a:r>
            <a:rPr lang="en-US" dirty="0"/>
            <a:t>SME – Function 3</a:t>
          </a:r>
        </a:p>
      </dgm:t>
    </dgm:pt>
    <dgm:pt modelId="{5F63FA37-9805-4D28-AC38-D95566271B2F}" type="parTrans" cxnId="{52C9E770-C5BB-4825-A879-F6EB0B3E4CAB}">
      <dgm:prSet/>
      <dgm:spPr/>
      <dgm:t>
        <a:bodyPr/>
        <a:lstStyle/>
        <a:p>
          <a:endParaRPr lang="en-US"/>
        </a:p>
      </dgm:t>
    </dgm:pt>
    <dgm:pt modelId="{50DFB3D2-292A-4908-97E5-0701086D1664}" type="sibTrans" cxnId="{52C9E770-C5BB-4825-A879-F6EB0B3E4CAB}">
      <dgm:prSet/>
      <dgm:spPr/>
      <dgm:t>
        <a:bodyPr/>
        <a:lstStyle/>
        <a:p>
          <a:endParaRPr lang="en-US"/>
        </a:p>
      </dgm:t>
    </dgm:pt>
    <dgm:pt modelId="{DE8052D3-07F3-4C6F-A354-4AB7D23C557F}">
      <dgm:prSet/>
      <dgm:spPr/>
      <dgm:t>
        <a:bodyPr/>
        <a:lstStyle/>
        <a:p>
          <a:r>
            <a:rPr lang="en-US" dirty="0"/>
            <a:t>SME – Multi-Functional </a:t>
          </a:r>
        </a:p>
      </dgm:t>
    </dgm:pt>
    <dgm:pt modelId="{DB0E644C-12D2-48F2-BFA1-940DDDE5EC0C}" type="parTrans" cxnId="{8B47BFD5-D533-4AE7-8D3E-09771C62BA4A}">
      <dgm:prSet/>
      <dgm:spPr/>
      <dgm:t>
        <a:bodyPr/>
        <a:lstStyle/>
        <a:p>
          <a:endParaRPr lang="en-US"/>
        </a:p>
      </dgm:t>
    </dgm:pt>
    <dgm:pt modelId="{FE6B0A8B-7ED3-415D-8AA5-C0E9AE569A6F}" type="sibTrans" cxnId="{8B47BFD5-D533-4AE7-8D3E-09771C62BA4A}">
      <dgm:prSet/>
      <dgm:spPr/>
      <dgm:t>
        <a:bodyPr/>
        <a:lstStyle/>
        <a:p>
          <a:endParaRPr lang="en-US"/>
        </a:p>
      </dgm:t>
    </dgm:pt>
    <dgm:pt modelId="{D53995D7-7F8E-456A-8CB0-5EF51CC2B558}" type="pres">
      <dgm:prSet presAssocID="{9BC6E852-7766-41BA-92B4-728E24DA4F9E}" presName="hierChild1" presStyleCnt="0">
        <dgm:presLayoutVars>
          <dgm:chPref val="1"/>
          <dgm:dir/>
          <dgm:animOne val="branch"/>
          <dgm:animLvl val="lvl"/>
          <dgm:resizeHandles/>
        </dgm:presLayoutVars>
      </dgm:prSet>
      <dgm:spPr/>
    </dgm:pt>
    <dgm:pt modelId="{B5DC1286-B382-49E4-8F8D-1782FF3A9182}" type="pres">
      <dgm:prSet presAssocID="{BAB63AFD-0A1E-44D5-B73B-4A2B08ADD0E5}" presName="hierRoot1" presStyleCnt="0"/>
      <dgm:spPr/>
    </dgm:pt>
    <dgm:pt modelId="{07932983-ECB9-483D-9AC4-CB9996927DA0}" type="pres">
      <dgm:prSet presAssocID="{BAB63AFD-0A1E-44D5-B73B-4A2B08ADD0E5}" presName="composite" presStyleCnt="0"/>
      <dgm:spPr/>
    </dgm:pt>
    <dgm:pt modelId="{9FD047EA-4FC3-461A-8882-936CD329F6D4}" type="pres">
      <dgm:prSet presAssocID="{BAB63AFD-0A1E-44D5-B73B-4A2B08ADD0E5}" presName="background" presStyleLbl="node0" presStyleIdx="0" presStyleCnt="4"/>
      <dgm:spPr/>
    </dgm:pt>
    <dgm:pt modelId="{72ABD543-20E6-4B60-BB0C-7A86F495AE86}" type="pres">
      <dgm:prSet presAssocID="{BAB63AFD-0A1E-44D5-B73B-4A2B08ADD0E5}" presName="text" presStyleLbl="fgAcc0" presStyleIdx="0" presStyleCnt="4">
        <dgm:presLayoutVars>
          <dgm:chPref val="3"/>
        </dgm:presLayoutVars>
      </dgm:prSet>
      <dgm:spPr/>
    </dgm:pt>
    <dgm:pt modelId="{9C5EDB73-8FB5-4E7C-B726-078CBEE989EA}" type="pres">
      <dgm:prSet presAssocID="{BAB63AFD-0A1E-44D5-B73B-4A2B08ADD0E5}" presName="hierChild2" presStyleCnt="0"/>
      <dgm:spPr/>
    </dgm:pt>
    <dgm:pt modelId="{250B367A-4884-492C-BB86-7F17AC458B68}" type="pres">
      <dgm:prSet presAssocID="{519DF005-B3F0-4B70-9D7A-968EFE293AAF}" presName="hierRoot1" presStyleCnt="0"/>
      <dgm:spPr/>
    </dgm:pt>
    <dgm:pt modelId="{8E3BEDB7-6E84-4792-BC8E-CF8A5140B229}" type="pres">
      <dgm:prSet presAssocID="{519DF005-B3F0-4B70-9D7A-968EFE293AAF}" presName="composite" presStyleCnt="0"/>
      <dgm:spPr/>
    </dgm:pt>
    <dgm:pt modelId="{661131B0-815D-464D-9C0C-EF352B03B3B2}" type="pres">
      <dgm:prSet presAssocID="{519DF005-B3F0-4B70-9D7A-968EFE293AAF}" presName="background" presStyleLbl="node0" presStyleIdx="1" presStyleCnt="4"/>
      <dgm:spPr/>
    </dgm:pt>
    <dgm:pt modelId="{06BBBBF2-834C-41D2-AD20-D64BCAB41C62}" type="pres">
      <dgm:prSet presAssocID="{519DF005-B3F0-4B70-9D7A-968EFE293AAF}" presName="text" presStyleLbl="fgAcc0" presStyleIdx="1" presStyleCnt="4">
        <dgm:presLayoutVars>
          <dgm:chPref val="3"/>
        </dgm:presLayoutVars>
      </dgm:prSet>
      <dgm:spPr/>
    </dgm:pt>
    <dgm:pt modelId="{B9C55E8B-C309-4E99-B8C0-9695816CD7B4}" type="pres">
      <dgm:prSet presAssocID="{519DF005-B3F0-4B70-9D7A-968EFE293AAF}" presName="hierChild2" presStyleCnt="0"/>
      <dgm:spPr/>
    </dgm:pt>
    <dgm:pt modelId="{8AA33DBF-2499-40F1-819C-067B7C7A7CB3}" type="pres">
      <dgm:prSet presAssocID="{A6AC0CCF-9B88-438E-8E3C-09EB6C1F8596}" presName="hierRoot1" presStyleCnt="0"/>
      <dgm:spPr/>
    </dgm:pt>
    <dgm:pt modelId="{FB9B83C9-4B92-4569-8908-1EB462C936BE}" type="pres">
      <dgm:prSet presAssocID="{A6AC0CCF-9B88-438E-8E3C-09EB6C1F8596}" presName="composite" presStyleCnt="0"/>
      <dgm:spPr/>
    </dgm:pt>
    <dgm:pt modelId="{FC85BB35-62A4-4814-B441-830434F9DCE9}" type="pres">
      <dgm:prSet presAssocID="{A6AC0CCF-9B88-438E-8E3C-09EB6C1F8596}" presName="background" presStyleLbl="node0" presStyleIdx="2" presStyleCnt="4"/>
      <dgm:spPr/>
    </dgm:pt>
    <dgm:pt modelId="{0862E2A4-263E-4663-A144-45AA56907388}" type="pres">
      <dgm:prSet presAssocID="{A6AC0CCF-9B88-438E-8E3C-09EB6C1F8596}" presName="text" presStyleLbl="fgAcc0" presStyleIdx="2" presStyleCnt="4">
        <dgm:presLayoutVars>
          <dgm:chPref val="3"/>
        </dgm:presLayoutVars>
      </dgm:prSet>
      <dgm:spPr/>
    </dgm:pt>
    <dgm:pt modelId="{607417CD-04A2-4A28-9D54-D903966FA07D}" type="pres">
      <dgm:prSet presAssocID="{A6AC0CCF-9B88-438E-8E3C-09EB6C1F8596}" presName="hierChild2" presStyleCnt="0"/>
      <dgm:spPr/>
    </dgm:pt>
    <dgm:pt modelId="{46B48A19-37C0-4004-BFA5-2AB95FF3EA2B}" type="pres">
      <dgm:prSet presAssocID="{DE8052D3-07F3-4C6F-A354-4AB7D23C557F}" presName="hierRoot1" presStyleCnt="0"/>
      <dgm:spPr/>
    </dgm:pt>
    <dgm:pt modelId="{A8E2217F-9BC5-4AA5-8FC5-8D67D088F699}" type="pres">
      <dgm:prSet presAssocID="{DE8052D3-07F3-4C6F-A354-4AB7D23C557F}" presName="composite" presStyleCnt="0"/>
      <dgm:spPr/>
    </dgm:pt>
    <dgm:pt modelId="{F15905CD-22C6-4DA3-8B61-88DE72F1BE44}" type="pres">
      <dgm:prSet presAssocID="{DE8052D3-07F3-4C6F-A354-4AB7D23C557F}" presName="background" presStyleLbl="node0" presStyleIdx="3" presStyleCnt="4"/>
      <dgm:spPr/>
    </dgm:pt>
    <dgm:pt modelId="{06119067-B7EA-409D-BB14-EB3E91097591}" type="pres">
      <dgm:prSet presAssocID="{DE8052D3-07F3-4C6F-A354-4AB7D23C557F}" presName="text" presStyleLbl="fgAcc0" presStyleIdx="3" presStyleCnt="4">
        <dgm:presLayoutVars>
          <dgm:chPref val="3"/>
        </dgm:presLayoutVars>
      </dgm:prSet>
      <dgm:spPr/>
    </dgm:pt>
    <dgm:pt modelId="{BFDEDC68-8409-4ECD-8EF0-8E68645000C6}" type="pres">
      <dgm:prSet presAssocID="{DE8052D3-07F3-4C6F-A354-4AB7D23C557F}" presName="hierChild2" presStyleCnt="0"/>
      <dgm:spPr/>
    </dgm:pt>
  </dgm:ptLst>
  <dgm:cxnLst>
    <dgm:cxn modelId="{884DF404-7932-41F7-A14E-EDB332347773}" type="presOf" srcId="{BAB63AFD-0A1E-44D5-B73B-4A2B08ADD0E5}" destId="{72ABD543-20E6-4B60-BB0C-7A86F495AE86}" srcOrd="0" destOrd="0" presId="urn:microsoft.com/office/officeart/2005/8/layout/hierarchy1"/>
    <dgm:cxn modelId="{8DC50A2F-C19F-421A-B48C-2D2900540F76}" type="presOf" srcId="{DE8052D3-07F3-4C6F-A354-4AB7D23C557F}" destId="{06119067-B7EA-409D-BB14-EB3E91097591}" srcOrd="0" destOrd="0" presId="urn:microsoft.com/office/officeart/2005/8/layout/hierarchy1"/>
    <dgm:cxn modelId="{3DB03A31-5144-4880-A3EE-D97812297BDA}" srcId="{9BC6E852-7766-41BA-92B4-728E24DA4F9E}" destId="{519DF005-B3F0-4B70-9D7A-968EFE293AAF}" srcOrd="1" destOrd="0" parTransId="{517379AC-8DF2-4954-9C4B-F2259BECB2A5}" sibTransId="{D525BC15-CC75-462E-AAC6-9B2CAE6AF59D}"/>
    <dgm:cxn modelId="{31AA0F5B-D776-4B47-8283-A578B539A432}" type="presOf" srcId="{9BC6E852-7766-41BA-92B4-728E24DA4F9E}" destId="{D53995D7-7F8E-456A-8CB0-5EF51CC2B558}" srcOrd="0" destOrd="0" presId="urn:microsoft.com/office/officeart/2005/8/layout/hierarchy1"/>
    <dgm:cxn modelId="{4E141150-8236-4B77-9659-7CF97E4E4121}" srcId="{9BC6E852-7766-41BA-92B4-728E24DA4F9E}" destId="{BAB63AFD-0A1E-44D5-B73B-4A2B08ADD0E5}" srcOrd="0" destOrd="0" parTransId="{D3062187-A865-42D8-8F5E-EC6A1E662D95}" sibTransId="{73297BE3-32A7-43D5-8D12-4EDE80FF0FBE}"/>
    <dgm:cxn modelId="{52C9E770-C5BB-4825-A879-F6EB0B3E4CAB}" srcId="{9BC6E852-7766-41BA-92B4-728E24DA4F9E}" destId="{A6AC0CCF-9B88-438E-8E3C-09EB6C1F8596}" srcOrd="2" destOrd="0" parTransId="{5F63FA37-9805-4D28-AC38-D95566271B2F}" sibTransId="{50DFB3D2-292A-4908-97E5-0701086D1664}"/>
    <dgm:cxn modelId="{77CE0A7B-EC86-40E7-BE41-FCB6958F6222}" type="presOf" srcId="{519DF005-B3F0-4B70-9D7A-968EFE293AAF}" destId="{06BBBBF2-834C-41D2-AD20-D64BCAB41C62}" srcOrd="0" destOrd="0" presId="urn:microsoft.com/office/officeart/2005/8/layout/hierarchy1"/>
    <dgm:cxn modelId="{AC9FF993-2AEB-4634-BD71-AA2C86244BE4}" type="presOf" srcId="{A6AC0CCF-9B88-438E-8E3C-09EB6C1F8596}" destId="{0862E2A4-263E-4663-A144-45AA56907388}" srcOrd="0" destOrd="0" presId="urn:microsoft.com/office/officeart/2005/8/layout/hierarchy1"/>
    <dgm:cxn modelId="{8B47BFD5-D533-4AE7-8D3E-09771C62BA4A}" srcId="{9BC6E852-7766-41BA-92B4-728E24DA4F9E}" destId="{DE8052D3-07F3-4C6F-A354-4AB7D23C557F}" srcOrd="3" destOrd="0" parTransId="{DB0E644C-12D2-48F2-BFA1-940DDDE5EC0C}" sibTransId="{FE6B0A8B-7ED3-415D-8AA5-C0E9AE569A6F}"/>
    <dgm:cxn modelId="{D2F5EC1F-DECE-422F-99DD-4E3E7705CAC1}" type="presParOf" srcId="{D53995D7-7F8E-456A-8CB0-5EF51CC2B558}" destId="{B5DC1286-B382-49E4-8F8D-1782FF3A9182}" srcOrd="0" destOrd="0" presId="urn:microsoft.com/office/officeart/2005/8/layout/hierarchy1"/>
    <dgm:cxn modelId="{EAA5EF80-8736-4FAD-822F-D50EB3B15F19}" type="presParOf" srcId="{B5DC1286-B382-49E4-8F8D-1782FF3A9182}" destId="{07932983-ECB9-483D-9AC4-CB9996927DA0}" srcOrd="0" destOrd="0" presId="urn:microsoft.com/office/officeart/2005/8/layout/hierarchy1"/>
    <dgm:cxn modelId="{BE93183B-A3FC-43C2-A908-FADCEE74D7EC}" type="presParOf" srcId="{07932983-ECB9-483D-9AC4-CB9996927DA0}" destId="{9FD047EA-4FC3-461A-8882-936CD329F6D4}" srcOrd="0" destOrd="0" presId="urn:microsoft.com/office/officeart/2005/8/layout/hierarchy1"/>
    <dgm:cxn modelId="{7AF055D2-E387-4366-A426-1314315A607D}" type="presParOf" srcId="{07932983-ECB9-483D-9AC4-CB9996927DA0}" destId="{72ABD543-20E6-4B60-BB0C-7A86F495AE86}" srcOrd="1" destOrd="0" presId="urn:microsoft.com/office/officeart/2005/8/layout/hierarchy1"/>
    <dgm:cxn modelId="{76E53F2A-69C3-4841-92E2-5DA9DD122AFC}" type="presParOf" srcId="{B5DC1286-B382-49E4-8F8D-1782FF3A9182}" destId="{9C5EDB73-8FB5-4E7C-B726-078CBEE989EA}" srcOrd="1" destOrd="0" presId="urn:microsoft.com/office/officeart/2005/8/layout/hierarchy1"/>
    <dgm:cxn modelId="{74D9C376-C34C-4214-9C06-3A2D62FE1E2E}" type="presParOf" srcId="{D53995D7-7F8E-456A-8CB0-5EF51CC2B558}" destId="{250B367A-4884-492C-BB86-7F17AC458B68}" srcOrd="1" destOrd="0" presId="urn:microsoft.com/office/officeart/2005/8/layout/hierarchy1"/>
    <dgm:cxn modelId="{02037E94-A506-4B1F-8443-39632CAE80AE}" type="presParOf" srcId="{250B367A-4884-492C-BB86-7F17AC458B68}" destId="{8E3BEDB7-6E84-4792-BC8E-CF8A5140B229}" srcOrd="0" destOrd="0" presId="urn:microsoft.com/office/officeart/2005/8/layout/hierarchy1"/>
    <dgm:cxn modelId="{A922DDA3-40B6-4B19-89EE-7709F0BBD3B3}" type="presParOf" srcId="{8E3BEDB7-6E84-4792-BC8E-CF8A5140B229}" destId="{661131B0-815D-464D-9C0C-EF352B03B3B2}" srcOrd="0" destOrd="0" presId="urn:microsoft.com/office/officeart/2005/8/layout/hierarchy1"/>
    <dgm:cxn modelId="{BCBDB6E6-9B20-4E27-B85D-D6A3932EB819}" type="presParOf" srcId="{8E3BEDB7-6E84-4792-BC8E-CF8A5140B229}" destId="{06BBBBF2-834C-41D2-AD20-D64BCAB41C62}" srcOrd="1" destOrd="0" presId="urn:microsoft.com/office/officeart/2005/8/layout/hierarchy1"/>
    <dgm:cxn modelId="{918B46C7-B7E5-4D67-8CD5-4AA483B2CD78}" type="presParOf" srcId="{250B367A-4884-492C-BB86-7F17AC458B68}" destId="{B9C55E8B-C309-4E99-B8C0-9695816CD7B4}" srcOrd="1" destOrd="0" presId="urn:microsoft.com/office/officeart/2005/8/layout/hierarchy1"/>
    <dgm:cxn modelId="{50F83603-9D1C-40BD-9F0C-E26CEC6B21A0}" type="presParOf" srcId="{D53995D7-7F8E-456A-8CB0-5EF51CC2B558}" destId="{8AA33DBF-2499-40F1-819C-067B7C7A7CB3}" srcOrd="2" destOrd="0" presId="urn:microsoft.com/office/officeart/2005/8/layout/hierarchy1"/>
    <dgm:cxn modelId="{0F97D857-A65B-4621-BBE8-C635ABEA51EC}" type="presParOf" srcId="{8AA33DBF-2499-40F1-819C-067B7C7A7CB3}" destId="{FB9B83C9-4B92-4569-8908-1EB462C936BE}" srcOrd="0" destOrd="0" presId="urn:microsoft.com/office/officeart/2005/8/layout/hierarchy1"/>
    <dgm:cxn modelId="{9BE53AE6-B2DC-4806-95BD-2271C8B741AA}" type="presParOf" srcId="{FB9B83C9-4B92-4569-8908-1EB462C936BE}" destId="{FC85BB35-62A4-4814-B441-830434F9DCE9}" srcOrd="0" destOrd="0" presId="urn:microsoft.com/office/officeart/2005/8/layout/hierarchy1"/>
    <dgm:cxn modelId="{B2C23CDD-22B5-4CF5-8AC9-88C0C90008B4}" type="presParOf" srcId="{FB9B83C9-4B92-4569-8908-1EB462C936BE}" destId="{0862E2A4-263E-4663-A144-45AA56907388}" srcOrd="1" destOrd="0" presId="urn:microsoft.com/office/officeart/2005/8/layout/hierarchy1"/>
    <dgm:cxn modelId="{6D48827D-A37B-46D2-951C-3E007E72BCE2}" type="presParOf" srcId="{8AA33DBF-2499-40F1-819C-067B7C7A7CB3}" destId="{607417CD-04A2-4A28-9D54-D903966FA07D}" srcOrd="1" destOrd="0" presId="urn:microsoft.com/office/officeart/2005/8/layout/hierarchy1"/>
    <dgm:cxn modelId="{9A3A0BFD-DB69-4B94-8CA2-D8A73ADF3E02}" type="presParOf" srcId="{D53995D7-7F8E-456A-8CB0-5EF51CC2B558}" destId="{46B48A19-37C0-4004-BFA5-2AB95FF3EA2B}" srcOrd="3" destOrd="0" presId="urn:microsoft.com/office/officeart/2005/8/layout/hierarchy1"/>
    <dgm:cxn modelId="{8460BB14-DCF9-4548-8890-0BC6B05E09D8}" type="presParOf" srcId="{46B48A19-37C0-4004-BFA5-2AB95FF3EA2B}" destId="{A8E2217F-9BC5-4AA5-8FC5-8D67D088F699}" srcOrd="0" destOrd="0" presId="urn:microsoft.com/office/officeart/2005/8/layout/hierarchy1"/>
    <dgm:cxn modelId="{B555D8F0-DE67-45AC-93BD-90000493EEB2}" type="presParOf" srcId="{A8E2217F-9BC5-4AA5-8FC5-8D67D088F699}" destId="{F15905CD-22C6-4DA3-8B61-88DE72F1BE44}" srcOrd="0" destOrd="0" presId="urn:microsoft.com/office/officeart/2005/8/layout/hierarchy1"/>
    <dgm:cxn modelId="{8ECB1B6E-A6CD-4D8F-A7AB-9988AD322047}" type="presParOf" srcId="{A8E2217F-9BC5-4AA5-8FC5-8D67D088F699}" destId="{06119067-B7EA-409D-BB14-EB3E91097591}" srcOrd="1" destOrd="0" presId="urn:microsoft.com/office/officeart/2005/8/layout/hierarchy1"/>
    <dgm:cxn modelId="{97CD1070-3FDE-4245-98E8-7BB63466C3B6}" type="presParOf" srcId="{46B48A19-37C0-4004-BFA5-2AB95FF3EA2B}" destId="{BFDEDC68-8409-4ECD-8EF0-8E68645000C6}"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A144D44-72E2-4C21-9746-D27707633819}"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lang="en-US"/>
        </a:p>
      </dgm:t>
    </dgm:pt>
    <dgm:pt modelId="{8F8D097B-1109-4836-B9EF-21BC4868F7C6}">
      <dgm:prSet phldrT="[Text]" custT="1"/>
      <dgm:spPr/>
      <dgm:t>
        <a:bodyPr/>
        <a:lstStyle/>
        <a:p>
          <a:r>
            <a:rPr lang="en-US" sz="2000" dirty="0">
              <a:solidFill>
                <a:srgbClr val="FF00FF"/>
              </a:solidFill>
            </a:rPr>
            <a:t>Strategically qualify, plan and align projects. </a:t>
          </a:r>
          <a:endParaRPr lang="en-US" sz="2000" dirty="0"/>
        </a:p>
      </dgm:t>
    </dgm:pt>
    <dgm:pt modelId="{5EFA6561-ACFB-41E6-8FB3-3FB0807619A7}" type="parTrans" cxnId="{03682FF3-6D7F-4BD1-B18F-8CBC1FBD6555}">
      <dgm:prSet/>
      <dgm:spPr/>
      <dgm:t>
        <a:bodyPr/>
        <a:lstStyle/>
        <a:p>
          <a:endParaRPr lang="en-US"/>
        </a:p>
      </dgm:t>
    </dgm:pt>
    <dgm:pt modelId="{DB1EF45F-6838-4923-9986-3A236E129993}" type="sibTrans" cxnId="{03682FF3-6D7F-4BD1-B18F-8CBC1FBD6555}">
      <dgm:prSet/>
      <dgm:spPr/>
      <dgm:t>
        <a:bodyPr/>
        <a:lstStyle/>
        <a:p>
          <a:endParaRPr lang="en-US"/>
        </a:p>
      </dgm:t>
    </dgm:pt>
    <dgm:pt modelId="{EA3A2CEB-1835-4F2F-8FEA-D48F44C000FD}">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a:solidFill>
                <a:srgbClr val="4B86CD"/>
              </a:solidFill>
            </a:rPr>
            <a:t>Directly manage priority complex projects that add the most value to the organization</a:t>
          </a:r>
          <a:endParaRPr lang="en-US" sz="2000" dirty="0"/>
        </a:p>
      </dgm:t>
    </dgm:pt>
    <dgm:pt modelId="{7E76F0FB-60AE-4BBC-BE2D-7AC585E78C28}" type="parTrans" cxnId="{5F3E4534-1EFF-40A1-9566-7CCD97698703}">
      <dgm:prSet/>
      <dgm:spPr/>
      <dgm:t>
        <a:bodyPr/>
        <a:lstStyle/>
        <a:p>
          <a:endParaRPr lang="en-US"/>
        </a:p>
      </dgm:t>
    </dgm:pt>
    <dgm:pt modelId="{7AE0F996-D7BC-4B7D-A5C1-703F410461E1}" type="sibTrans" cxnId="{5F3E4534-1EFF-40A1-9566-7CCD97698703}">
      <dgm:prSet/>
      <dgm:spPr/>
      <dgm:t>
        <a:bodyPr/>
        <a:lstStyle/>
        <a:p>
          <a:endParaRPr lang="en-US"/>
        </a:p>
      </dgm:t>
    </dgm:pt>
    <dgm:pt modelId="{950B75A5-D7D8-4A77-ADC0-F69F56E543DB}">
      <dgm:prSet phldrT="[Text]" custT="1"/>
      <dgm:spPr/>
      <dgm:t>
        <a:bodyPr/>
        <a:lstStyle/>
        <a:p>
          <a:r>
            <a:rPr lang="en-US" sz="2000" dirty="0">
              <a:solidFill>
                <a:srgbClr val="3AB525"/>
              </a:solidFill>
            </a:rPr>
            <a:t>Add programs at the departmental level integrating further into the company as resources allow.</a:t>
          </a:r>
          <a:endParaRPr lang="en-US" sz="2000" dirty="0"/>
        </a:p>
      </dgm:t>
    </dgm:pt>
    <dgm:pt modelId="{C6F17C7A-EA2B-45EF-9ECA-A33C7BA82D76}" type="parTrans" cxnId="{0312A4C9-676F-49D6-B6A6-6DC803ECDDEF}">
      <dgm:prSet/>
      <dgm:spPr/>
      <dgm:t>
        <a:bodyPr/>
        <a:lstStyle/>
        <a:p>
          <a:endParaRPr lang="en-US"/>
        </a:p>
      </dgm:t>
    </dgm:pt>
    <dgm:pt modelId="{41BF159A-F51D-4C5D-83C4-ED8ACB5B9A6A}" type="sibTrans" cxnId="{0312A4C9-676F-49D6-B6A6-6DC803ECDDEF}">
      <dgm:prSet/>
      <dgm:spPr/>
      <dgm:t>
        <a:bodyPr/>
        <a:lstStyle/>
        <a:p>
          <a:endParaRPr lang="en-US"/>
        </a:p>
      </dgm:t>
    </dgm:pt>
    <dgm:pt modelId="{C1589BCA-B2D0-4137-8FE9-818CC2D4F785}">
      <dgm:prSet custT="1"/>
      <dgm:spPr/>
      <dgm:t>
        <a:bodyPr/>
        <a:lstStyle/>
        <a:p>
          <a:pPr marL="0" lvl="0" indent="0" defTabSz="914400">
            <a:lnSpc>
              <a:spcPct val="100000"/>
            </a:lnSpc>
            <a:spcBef>
              <a:spcPts val="0"/>
            </a:spcBef>
            <a:spcAft>
              <a:spcPts val="0"/>
            </a:spcAft>
            <a:buFont typeface="Arial" panose="020B0604020202020204" pitchFamily="34" charset="0"/>
            <a:buChar char="•"/>
          </a:pPr>
          <a:r>
            <a:rPr lang="en-US" sz="2000" dirty="0">
              <a:solidFill>
                <a:schemeClr val="accent5">
                  <a:lumMod val="75000"/>
                </a:schemeClr>
              </a:solidFill>
            </a:rPr>
            <a:t>Provide training support and career direction for PMs &amp; PM Teams</a:t>
          </a:r>
          <a:endParaRPr lang="en-US" sz="2000" dirty="0">
            <a:solidFill>
              <a:schemeClr val="accent4">
                <a:lumMod val="50000"/>
              </a:schemeClr>
            </a:solidFill>
          </a:endParaRPr>
        </a:p>
      </dgm:t>
    </dgm:pt>
    <dgm:pt modelId="{9A78C2C1-2066-4D71-9084-CBBE64927C9E}" type="parTrans" cxnId="{553A4278-5B7E-4CED-9C0B-BE2827872138}">
      <dgm:prSet/>
      <dgm:spPr/>
      <dgm:t>
        <a:bodyPr/>
        <a:lstStyle/>
        <a:p>
          <a:endParaRPr lang="en-US"/>
        </a:p>
      </dgm:t>
    </dgm:pt>
    <dgm:pt modelId="{AA716E1E-04F5-47DC-B322-148308A9593B}" type="sibTrans" cxnId="{553A4278-5B7E-4CED-9C0B-BE2827872138}">
      <dgm:prSet/>
      <dgm:spPr/>
      <dgm:t>
        <a:bodyPr/>
        <a:lstStyle/>
        <a:p>
          <a:endParaRPr lang="en-US"/>
        </a:p>
      </dgm:t>
    </dgm:pt>
    <dgm:pt modelId="{A4F8A792-24BF-48F5-AC76-DB2B14EAE37A}" type="pres">
      <dgm:prSet presAssocID="{FA144D44-72E2-4C21-9746-D27707633819}" presName="outerComposite" presStyleCnt="0">
        <dgm:presLayoutVars>
          <dgm:chMax val="5"/>
          <dgm:dir/>
          <dgm:resizeHandles val="exact"/>
        </dgm:presLayoutVars>
      </dgm:prSet>
      <dgm:spPr/>
    </dgm:pt>
    <dgm:pt modelId="{8E91C456-AE50-4AFB-B7AA-47252AC96BCF}" type="pres">
      <dgm:prSet presAssocID="{FA144D44-72E2-4C21-9746-D27707633819}" presName="dummyMaxCanvas" presStyleCnt="0">
        <dgm:presLayoutVars/>
      </dgm:prSet>
      <dgm:spPr/>
    </dgm:pt>
    <dgm:pt modelId="{5F1454E1-7331-4E8D-9543-15191BD3DECC}" type="pres">
      <dgm:prSet presAssocID="{FA144D44-72E2-4C21-9746-D27707633819}" presName="FourNodes_1" presStyleLbl="node1" presStyleIdx="0" presStyleCnt="4">
        <dgm:presLayoutVars>
          <dgm:bulletEnabled val="1"/>
        </dgm:presLayoutVars>
      </dgm:prSet>
      <dgm:spPr/>
    </dgm:pt>
    <dgm:pt modelId="{DAC10BA1-34C4-41F4-AE15-77ED788957F2}" type="pres">
      <dgm:prSet presAssocID="{FA144D44-72E2-4C21-9746-D27707633819}" presName="FourNodes_2" presStyleLbl="node1" presStyleIdx="1" presStyleCnt="4">
        <dgm:presLayoutVars>
          <dgm:bulletEnabled val="1"/>
        </dgm:presLayoutVars>
      </dgm:prSet>
      <dgm:spPr/>
    </dgm:pt>
    <dgm:pt modelId="{ABE3521A-F3D3-4A4A-B558-A94202DC3955}" type="pres">
      <dgm:prSet presAssocID="{FA144D44-72E2-4C21-9746-D27707633819}" presName="FourNodes_3" presStyleLbl="node1" presStyleIdx="2" presStyleCnt="4">
        <dgm:presLayoutVars>
          <dgm:bulletEnabled val="1"/>
        </dgm:presLayoutVars>
      </dgm:prSet>
      <dgm:spPr/>
    </dgm:pt>
    <dgm:pt modelId="{41163DEC-2854-4FD5-8ECC-8CC77E2695F4}" type="pres">
      <dgm:prSet presAssocID="{FA144D44-72E2-4C21-9746-D27707633819}" presName="FourNodes_4" presStyleLbl="node1" presStyleIdx="3" presStyleCnt="4">
        <dgm:presLayoutVars>
          <dgm:bulletEnabled val="1"/>
        </dgm:presLayoutVars>
      </dgm:prSet>
      <dgm:spPr/>
    </dgm:pt>
    <dgm:pt modelId="{9040AB17-8273-4897-9AF4-7FC6E325DF8A}" type="pres">
      <dgm:prSet presAssocID="{FA144D44-72E2-4C21-9746-D27707633819}" presName="FourConn_1-2" presStyleLbl="fgAccFollowNode1" presStyleIdx="0" presStyleCnt="3">
        <dgm:presLayoutVars>
          <dgm:bulletEnabled val="1"/>
        </dgm:presLayoutVars>
      </dgm:prSet>
      <dgm:spPr/>
    </dgm:pt>
    <dgm:pt modelId="{EB2AAC8F-D335-4390-AB4C-D8C6067D7B53}" type="pres">
      <dgm:prSet presAssocID="{FA144D44-72E2-4C21-9746-D27707633819}" presName="FourConn_2-3" presStyleLbl="fgAccFollowNode1" presStyleIdx="1" presStyleCnt="3">
        <dgm:presLayoutVars>
          <dgm:bulletEnabled val="1"/>
        </dgm:presLayoutVars>
      </dgm:prSet>
      <dgm:spPr/>
    </dgm:pt>
    <dgm:pt modelId="{1E198F4C-FB36-4F61-AE25-6853AD6290F6}" type="pres">
      <dgm:prSet presAssocID="{FA144D44-72E2-4C21-9746-D27707633819}" presName="FourConn_3-4" presStyleLbl="fgAccFollowNode1" presStyleIdx="2" presStyleCnt="3">
        <dgm:presLayoutVars>
          <dgm:bulletEnabled val="1"/>
        </dgm:presLayoutVars>
      </dgm:prSet>
      <dgm:spPr/>
    </dgm:pt>
    <dgm:pt modelId="{1C4A3552-0641-4A73-8BB7-9862517B3BE2}" type="pres">
      <dgm:prSet presAssocID="{FA144D44-72E2-4C21-9746-D27707633819}" presName="FourNodes_1_text" presStyleLbl="node1" presStyleIdx="3" presStyleCnt="4">
        <dgm:presLayoutVars>
          <dgm:bulletEnabled val="1"/>
        </dgm:presLayoutVars>
      </dgm:prSet>
      <dgm:spPr/>
    </dgm:pt>
    <dgm:pt modelId="{5D57FCD4-9458-4F9B-A5DB-7D3B76640250}" type="pres">
      <dgm:prSet presAssocID="{FA144D44-72E2-4C21-9746-D27707633819}" presName="FourNodes_2_text" presStyleLbl="node1" presStyleIdx="3" presStyleCnt="4">
        <dgm:presLayoutVars>
          <dgm:bulletEnabled val="1"/>
        </dgm:presLayoutVars>
      </dgm:prSet>
      <dgm:spPr/>
    </dgm:pt>
    <dgm:pt modelId="{3EF66137-76BF-4FFB-AF1A-B74FE5D3DF82}" type="pres">
      <dgm:prSet presAssocID="{FA144D44-72E2-4C21-9746-D27707633819}" presName="FourNodes_3_text" presStyleLbl="node1" presStyleIdx="3" presStyleCnt="4">
        <dgm:presLayoutVars>
          <dgm:bulletEnabled val="1"/>
        </dgm:presLayoutVars>
      </dgm:prSet>
      <dgm:spPr/>
    </dgm:pt>
    <dgm:pt modelId="{421AD265-D51A-4CB4-BAC0-E81264587D5D}" type="pres">
      <dgm:prSet presAssocID="{FA144D44-72E2-4C21-9746-D27707633819}" presName="FourNodes_4_text" presStyleLbl="node1" presStyleIdx="3" presStyleCnt="4">
        <dgm:presLayoutVars>
          <dgm:bulletEnabled val="1"/>
        </dgm:presLayoutVars>
      </dgm:prSet>
      <dgm:spPr/>
    </dgm:pt>
  </dgm:ptLst>
  <dgm:cxnLst>
    <dgm:cxn modelId="{3834F305-3082-48C1-8113-42AE908FAD88}" type="presOf" srcId="{C1589BCA-B2D0-4137-8FE9-818CC2D4F785}" destId="{41163DEC-2854-4FD5-8ECC-8CC77E2695F4}" srcOrd="0" destOrd="0" presId="urn:microsoft.com/office/officeart/2005/8/layout/vProcess5"/>
    <dgm:cxn modelId="{04F03A1C-CAB9-494E-A879-9858C27F74ED}" type="presOf" srcId="{8F8D097B-1109-4836-B9EF-21BC4868F7C6}" destId="{5F1454E1-7331-4E8D-9543-15191BD3DECC}" srcOrd="0" destOrd="0" presId="urn:microsoft.com/office/officeart/2005/8/layout/vProcess5"/>
    <dgm:cxn modelId="{5F3E4534-1EFF-40A1-9566-7CCD97698703}" srcId="{FA144D44-72E2-4C21-9746-D27707633819}" destId="{EA3A2CEB-1835-4F2F-8FEA-D48F44C000FD}" srcOrd="1" destOrd="0" parTransId="{7E76F0FB-60AE-4BBC-BE2D-7AC585E78C28}" sibTransId="{7AE0F996-D7BC-4B7D-A5C1-703F410461E1}"/>
    <dgm:cxn modelId="{553A4278-5B7E-4CED-9C0B-BE2827872138}" srcId="{FA144D44-72E2-4C21-9746-D27707633819}" destId="{C1589BCA-B2D0-4137-8FE9-818CC2D4F785}" srcOrd="3" destOrd="0" parTransId="{9A78C2C1-2066-4D71-9084-CBBE64927C9E}" sibTransId="{AA716E1E-04F5-47DC-B322-148308A9593B}"/>
    <dgm:cxn modelId="{6324187A-0FE4-4459-A684-8564B6103681}" type="presOf" srcId="{EA3A2CEB-1835-4F2F-8FEA-D48F44C000FD}" destId="{5D57FCD4-9458-4F9B-A5DB-7D3B76640250}" srcOrd="1" destOrd="0" presId="urn:microsoft.com/office/officeart/2005/8/layout/vProcess5"/>
    <dgm:cxn modelId="{3DD1ED7C-B0F0-4316-8BC8-D02029842813}" type="presOf" srcId="{EA3A2CEB-1835-4F2F-8FEA-D48F44C000FD}" destId="{DAC10BA1-34C4-41F4-AE15-77ED788957F2}" srcOrd="0" destOrd="0" presId="urn:microsoft.com/office/officeart/2005/8/layout/vProcess5"/>
    <dgm:cxn modelId="{BC29C885-A6C2-4682-8CB7-B79203201651}" type="presOf" srcId="{DB1EF45F-6838-4923-9986-3A236E129993}" destId="{9040AB17-8273-4897-9AF4-7FC6E325DF8A}" srcOrd="0" destOrd="0" presId="urn:microsoft.com/office/officeart/2005/8/layout/vProcess5"/>
    <dgm:cxn modelId="{8E082289-5640-4D3E-BF07-12E64CCD5BC4}" type="presOf" srcId="{41BF159A-F51D-4C5D-83C4-ED8ACB5B9A6A}" destId="{1E198F4C-FB36-4F61-AE25-6853AD6290F6}" srcOrd="0" destOrd="0" presId="urn:microsoft.com/office/officeart/2005/8/layout/vProcess5"/>
    <dgm:cxn modelId="{27680893-4FC5-4B6D-834E-CEBE63A6A2F0}" type="presOf" srcId="{7AE0F996-D7BC-4B7D-A5C1-703F410461E1}" destId="{EB2AAC8F-D335-4390-AB4C-D8C6067D7B53}" srcOrd="0" destOrd="0" presId="urn:microsoft.com/office/officeart/2005/8/layout/vProcess5"/>
    <dgm:cxn modelId="{A26E47AC-DC4B-487F-BFEA-891C62B839BC}" type="presOf" srcId="{950B75A5-D7D8-4A77-ADC0-F69F56E543DB}" destId="{ABE3521A-F3D3-4A4A-B558-A94202DC3955}" srcOrd="0" destOrd="0" presId="urn:microsoft.com/office/officeart/2005/8/layout/vProcess5"/>
    <dgm:cxn modelId="{DE19DCC1-F3C0-4C7F-9E67-623169DA70F8}" type="presOf" srcId="{C1589BCA-B2D0-4137-8FE9-818CC2D4F785}" destId="{421AD265-D51A-4CB4-BAC0-E81264587D5D}" srcOrd="1" destOrd="0" presId="urn:microsoft.com/office/officeart/2005/8/layout/vProcess5"/>
    <dgm:cxn modelId="{F55D53C9-CC48-49EA-BA0C-87F44B267526}" type="presOf" srcId="{8F8D097B-1109-4836-B9EF-21BC4868F7C6}" destId="{1C4A3552-0641-4A73-8BB7-9862517B3BE2}" srcOrd="1" destOrd="0" presId="urn:microsoft.com/office/officeart/2005/8/layout/vProcess5"/>
    <dgm:cxn modelId="{0312A4C9-676F-49D6-B6A6-6DC803ECDDEF}" srcId="{FA144D44-72E2-4C21-9746-D27707633819}" destId="{950B75A5-D7D8-4A77-ADC0-F69F56E543DB}" srcOrd="2" destOrd="0" parTransId="{C6F17C7A-EA2B-45EF-9ECA-A33C7BA82D76}" sibTransId="{41BF159A-F51D-4C5D-83C4-ED8ACB5B9A6A}"/>
    <dgm:cxn modelId="{255F26EC-29B0-41E3-930A-E9CD80CD832E}" type="presOf" srcId="{950B75A5-D7D8-4A77-ADC0-F69F56E543DB}" destId="{3EF66137-76BF-4FFB-AF1A-B74FE5D3DF82}" srcOrd="1" destOrd="0" presId="urn:microsoft.com/office/officeart/2005/8/layout/vProcess5"/>
    <dgm:cxn modelId="{03682FF3-6D7F-4BD1-B18F-8CBC1FBD6555}" srcId="{FA144D44-72E2-4C21-9746-D27707633819}" destId="{8F8D097B-1109-4836-B9EF-21BC4868F7C6}" srcOrd="0" destOrd="0" parTransId="{5EFA6561-ACFB-41E6-8FB3-3FB0807619A7}" sibTransId="{DB1EF45F-6838-4923-9986-3A236E129993}"/>
    <dgm:cxn modelId="{8C021AFB-785F-4EB6-BA24-DAC87FF7CE53}" type="presOf" srcId="{FA144D44-72E2-4C21-9746-D27707633819}" destId="{A4F8A792-24BF-48F5-AC76-DB2B14EAE37A}" srcOrd="0" destOrd="0" presId="urn:microsoft.com/office/officeart/2005/8/layout/vProcess5"/>
    <dgm:cxn modelId="{6025E2BB-CB0E-41E3-A0D1-F2E89139466E}" type="presParOf" srcId="{A4F8A792-24BF-48F5-AC76-DB2B14EAE37A}" destId="{8E91C456-AE50-4AFB-B7AA-47252AC96BCF}" srcOrd="0" destOrd="0" presId="urn:microsoft.com/office/officeart/2005/8/layout/vProcess5"/>
    <dgm:cxn modelId="{99594FC1-7702-4EB3-A5C4-EDA2A71855CA}" type="presParOf" srcId="{A4F8A792-24BF-48F5-AC76-DB2B14EAE37A}" destId="{5F1454E1-7331-4E8D-9543-15191BD3DECC}" srcOrd="1" destOrd="0" presId="urn:microsoft.com/office/officeart/2005/8/layout/vProcess5"/>
    <dgm:cxn modelId="{AE89DB67-FBB0-46F5-98E9-76745A26C378}" type="presParOf" srcId="{A4F8A792-24BF-48F5-AC76-DB2B14EAE37A}" destId="{DAC10BA1-34C4-41F4-AE15-77ED788957F2}" srcOrd="2" destOrd="0" presId="urn:microsoft.com/office/officeart/2005/8/layout/vProcess5"/>
    <dgm:cxn modelId="{873EE0FF-533C-478A-B3EA-64B360F8859A}" type="presParOf" srcId="{A4F8A792-24BF-48F5-AC76-DB2B14EAE37A}" destId="{ABE3521A-F3D3-4A4A-B558-A94202DC3955}" srcOrd="3" destOrd="0" presId="urn:microsoft.com/office/officeart/2005/8/layout/vProcess5"/>
    <dgm:cxn modelId="{A74BCC59-8403-43D7-A749-57031CC92467}" type="presParOf" srcId="{A4F8A792-24BF-48F5-AC76-DB2B14EAE37A}" destId="{41163DEC-2854-4FD5-8ECC-8CC77E2695F4}" srcOrd="4" destOrd="0" presId="urn:microsoft.com/office/officeart/2005/8/layout/vProcess5"/>
    <dgm:cxn modelId="{A72BD083-9ECA-47F4-8D2F-E3BB12CD73A8}" type="presParOf" srcId="{A4F8A792-24BF-48F5-AC76-DB2B14EAE37A}" destId="{9040AB17-8273-4897-9AF4-7FC6E325DF8A}" srcOrd="5" destOrd="0" presId="urn:microsoft.com/office/officeart/2005/8/layout/vProcess5"/>
    <dgm:cxn modelId="{9F41EE88-6571-43FA-B46B-D815CD87676C}" type="presParOf" srcId="{A4F8A792-24BF-48F5-AC76-DB2B14EAE37A}" destId="{EB2AAC8F-D335-4390-AB4C-D8C6067D7B53}" srcOrd="6" destOrd="0" presId="urn:microsoft.com/office/officeart/2005/8/layout/vProcess5"/>
    <dgm:cxn modelId="{4746C6AB-5EAB-4B6E-8A77-526E9BE0D2FA}" type="presParOf" srcId="{A4F8A792-24BF-48F5-AC76-DB2B14EAE37A}" destId="{1E198F4C-FB36-4F61-AE25-6853AD6290F6}" srcOrd="7" destOrd="0" presId="urn:microsoft.com/office/officeart/2005/8/layout/vProcess5"/>
    <dgm:cxn modelId="{CA213A77-65B2-4C61-8E46-81D21727DE0A}" type="presParOf" srcId="{A4F8A792-24BF-48F5-AC76-DB2B14EAE37A}" destId="{1C4A3552-0641-4A73-8BB7-9862517B3BE2}" srcOrd="8" destOrd="0" presId="urn:microsoft.com/office/officeart/2005/8/layout/vProcess5"/>
    <dgm:cxn modelId="{EB181BB6-944E-49BB-8261-5701172A10AA}" type="presParOf" srcId="{A4F8A792-24BF-48F5-AC76-DB2B14EAE37A}" destId="{5D57FCD4-9458-4F9B-A5DB-7D3B76640250}" srcOrd="9" destOrd="0" presId="urn:microsoft.com/office/officeart/2005/8/layout/vProcess5"/>
    <dgm:cxn modelId="{6F7FCAD6-1658-4FEC-B898-533D7666D2A0}" type="presParOf" srcId="{A4F8A792-24BF-48F5-AC76-DB2B14EAE37A}" destId="{3EF66137-76BF-4FFB-AF1A-B74FE5D3DF82}" srcOrd="10" destOrd="0" presId="urn:microsoft.com/office/officeart/2005/8/layout/vProcess5"/>
    <dgm:cxn modelId="{C27DFE8D-3D9A-4B23-ADC0-53D7820220A3}" type="presParOf" srcId="{A4F8A792-24BF-48F5-AC76-DB2B14EAE37A}" destId="{421AD265-D51A-4CB4-BAC0-E81264587D5D}"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144D44-72E2-4C21-9746-D27707633819}" type="doc">
      <dgm:prSet loTypeId="urn:microsoft.com/office/officeart/2005/8/layout/vProcess5" loCatId="process" qsTypeId="urn:microsoft.com/office/officeart/2005/8/quickstyle/simple1" qsCatId="simple" csTypeId="urn:microsoft.com/office/officeart/2005/8/colors/accent0_1" csCatId="mainScheme" phldr="1"/>
      <dgm:spPr/>
      <dgm:t>
        <a:bodyPr/>
        <a:lstStyle/>
        <a:p>
          <a:endParaRPr lang="en-US"/>
        </a:p>
      </dgm:t>
    </dgm:pt>
    <dgm:pt modelId="{8F8D097B-1109-4836-B9EF-21BC4868F7C6}">
      <dgm:prSet phldrT="[Text]" custT="1"/>
      <dgm:spPr/>
      <dgm:t>
        <a:bodyPr/>
        <a:lstStyle/>
        <a:p>
          <a:r>
            <a:rPr lang="en-US" sz="2000" dirty="0">
              <a:solidFill>
                <a:srgbClr val="FF00FF"/>
              </a:solidFill>
            </a:rPr>
            <a:t>Strategically qualify, plan and align projects. </a:t>
          </a:r>
          <a:endParaRPr lang="en-US" sz="2000" dirty="0"/>
        </a:p>
      </dgm:t>
    </dgm:pt>
    <dgm:pt modelId="{5EFA6561-ACFB-41E6-8FB3-3FB0807619A7}" type="parTrans" cxnId="{03682FF3-6D7F-4BD1-B18F-8CBC1FBD6555}">
      <dgm:prSet/>
      <dgm:spPr/>
      <dgm:t>
        <a:bodyPr/>
        <a:lstStyle/>
        <a:p>
          <a:endParaRPr lang="en-US"/>
        </a:p>
      </dgm:t>
    </dgm:pt>
    <dgm:pt modelId="{DB1EF45F-6838-4923-9986-3A236E129993}" type="sibTrans" cxnId="{03682FF3-6D7F-4BD1-B18F-8CBC1FBD6555}">
      <dgm:prSet/>
      <dgm:spPr/>
      <dgm:t>
        <a:bodyPr/>
        <a:lstStyle/>
        <a:p>
          <a:endParaRPr lang="en-US"/>
        </a:p>
      </dgm:t>
    </dgm:pt>
    <dgm:pt modelId="{EA3A2CEB-1835-4F2F-8FEA-D48F44C000FD}">
      <dgm:prSet phldrT="[Text]"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a:solidFill>
                <a:srgbClr val="4B86CD"/>
              </a:solidFill>
            </a:rPr>
            <a:t>Directly manage priority complex projects that add the most value to the organization</a:t>
          </a:r>
          <a:endParaRPr lang="en-US" sz="2000" dirty="0"/>
        </a:p>
      </dgm:t>
    </dgm:pt>
    <dgm:pt modelId="{7E76F0FB-60AE-4BBC-BE2D-7AC585E78C28}" type="parTrans" cxnId="{5F3E4534-1EFF-40A1-9566-7CCD97698703}">
      <dgm:prSet/>
      <dgm:spPr/>
      <dgm:t>
        <a:bodyPr/>
        <a:lstStyle/>
        <a:p>
          <a:endParaRPr lang="en-US"/>
        </a:p>
      </dgm:t>
    </dgm:pt>
    <dgm:pt modelId="{7AE0F996-D7BC-4B7D-A5C1-703F410461E1}" type="sibTrans" cxnId="{5F3E4534-1EFF-40A1-9566-7CCD97698703}">
      <dgm:prSet/>
      <dgm:spPr/>
      <dgm:t>
        <a:bodyPr/>
        <a:lstStyle/>
        <a:p>
          <a:endParaRPr lang="en-US"/>
        </a:p>
      </dgm:t>
    </dgm:pt>
    <dgm:pt modelId="{950B75A5-D7D8-4A77-ADC0-F69F56E543DB}">
      <dgm:prSet phldrT="[Text]" custT="1"/>
      <dgm:spPr/>
      <dgm:t>
        <a:bodyPr/>
        <a:lstStyle/>
        <a:p>
          <a:r>
            <a:rPr lang="en-US" sz="2000" dirty="0">
              <a:solidFill>
                <a:srgbClr val="3AB525"/>
              </a:solidFill>
            </a:rPr>
            <a:t>Add programs at the departmental level integrating further into the company as resources allow.</a:t>
          </a:r>
          <a:endParaRPr lang="en-US" sz="2000" dirty="0"/>
        </a:p>
      </dgm:t>
    </dgm:pt>
    <dgm:pt modelId="{C6F17C7A-EA2B-45EF-9ECA-A33C7BA82D76}" type="parTrans" cxnId="{0312A4C9-676F-49D6-B6A6-6DC803ECDDEF}">
      <dgm:prSet/>
      <dgm:spPr/>
      <dgm:t>
        <a:bodyPr/>
        <a:lstStyle/>
        <a:p>
          <a:endParaRPr lang="en-US"/>
        </a:p>
      </dgm:t>
    </dgm:pt>
    <dgm:pt modelId="{41BF159A-F51D-4C5D-83C4-ED8ACB5B9A6A}" type="sibTrans" cxnId="{0312A4C9-676F-49D6-B6A6-6DC803ECDDEF}">
      <dgm:prSet/>
      <dgm:spPr/>
      <dgm:t>
        <a:bodyPr/>
        <a:lstStyle/>
        <a:p>
          <a:endParaRPr lang="en-US"/>
        </a:p>
      </dgm:t>
    </dgm:pt>
    <dgm:pt modelId="{C1589BCA-B2D0-4137-8FE9-818CC2D4F785}">
      <dgm:prSet custT="1"/>
      <dgm:spPr/>
      <dgm:t>
        <a:bodyPr/>
        <a:lstStyle/>
        <a:p>
          <a:pPr marL="0" lvl="0" indent="0" defTabSz="914400">
            <a:lnSpc>
              <a:spcPct val="100000"/>
            </a:lnSpc>
            <a:spcBef>
              <a:spcPts val="0"/>
            </a:spcBef>
            <a:spcAft>
              <a:spcPts val="0"/>
            </a:spcAft>
            <a:buFont typeface="Arial" panose="020B0604020202020204" pitchFamily="34" charset="0"/>
            <a:buChar char="•"/>
          </a:pPr>
          <a:r>
            <a:rPr lang="en-US" sz="2000" dirty="0">
              <a:solidFill>
                <a:schemeClr val="accent5">
                  <a:lumMod val="75000"/>
                </a:schemeClr>
              </a:solidFill>
            </a:rPr>
            <a:t>Provide training support and career direction for PMs &amp; PM Teams</a:t>
          </a:r>
          <a:endParaRPr lang="en-US" sz="2000" dirty="0">
            <a:solidFill>
              <a:schemeClr val="accent4">
                <a:lumMod val="50000"/>
              </a:schemeClr>
            </a:solidFill>
          </a:endParaRPr>
        </a:p>
      </dgm:t>
    </dgm:pt>
    <dgm:pt modelId="{9A78C2C1-2066-4D71-9084-CBBE64927C9E}" type="parTrans" cxnId="{553A4278-5B7E-4CED-9C0B-BE2827872138}">
      <dgm:prSet/>
      <dgm:spPr/>
      <dgm:t>
        <a:bodyPr/>
        <a:lstStyle/>
        <a:p>
          <a:endParaRPr lang="en-US"/>
        </a:p>
      </dgm:t>
    </dgm:pt>
    <dgm:pt modelId="{AA716E1E-04F5-47DC-B322-148308A9593B}" type="sibTrans" cxnId="{553A4278-5B7E-4CED-9C0B-BE2827872138}">
      <dgm:prSet/>
      <dgm:spPr/>
      <dgm:t>
        <a:bodyPr/>
        <a:lstStyle/>
        <a:p>
          <a:endParaRPr lang="en-US"/>
        </a:p>
      </dgm:t>
    </dgm:pt>
    <dgm:pt modelId="{A4F8A792-24BF-48F5-AC76-DB2B14EAE37A}" type="pres">
      <dgm:prSet presAssocID="{FA144D44-72E2-4C21-9746-D27707633819}" presName="outerComposite" presStyleCnt="0">
        <dgm:presLayoutVars>
          <dgm:chMax val="5"/>
          <dgm:dir/>
          <dgm:resizeHandles val="exact"/>
        </dgm:presLayoutVars>
      </dgm:prSet>
      <dgm:spPr/>
    </dgm:pt>
    <dgm:pt modelId="{8E91C456-AE50-4AFB-B7AA-47252AC96BCF}" type="pres">
      <dgm:prSet presAssocID="{FA144D44-72E2-4C21-9746-D27707633819}" presName="dummyMaxCanvas" presStyleCnt="0">
        <dgm:presLayoutVars/>
      </dgm:prSet>
      <dgm:spPr/>
    </dgm:pt>
    <dgm:pt modelId="{5F1454E1-7331-4E8D-9543-15191BD3DECC}" type="pres">
      <dgm:prSet presAssocID="{FA144D44-72E2-4C21-9746-D27707633819}" presName="FourNodes_1" presStyleLbl="node1" presStyleIdx="0" presStyleCnt="4">
        <dgm:presLayoutVars>
          <dgm:bulletEnabled val="1"/>
        </dgm:presLayoutVars>
      </dgm:prSet>
      <dgm:spPr/>
    </dgm:pt>
    <dgm:pt modelId="{DAC10BA1-34C4-41F4-AE15-77ED788957F2}" type="pres">
      <dgm:prSet presAssocID="{FA144D44-72E2-4C21-9746-D27707633819}" presName="FourNodes_2" presStyleLbl="node1" presStyleIdx="1" presStyleCnt="4">
        <dgm:presLayoutVars>
          <dgm:bulletEnabled val="1"/>
        </dgm:presLayoutVars>
      </dgm:prSet>
      <dgm:spPr/>
    </dgm:pt>
    <dgm:pt modelId="{ABE3521A-F3D3-4A4A-B558-A94202DC3955}" type="pres">
      <dgm:prSet presAssocID="{FA144D44-72E2-4C21-9746-D27707633819}" presName="FourNodes_3" presStyleLbl="node1" presStyleIdx="2" presStyleCnt="4">
        <dgm:presLayoutVars>
          <dgm:bulletEnabled val="1"/>
        </dgm:presLayoutVars>
      </dgm:prSet>
      <dgm:spPr/>
    </dgm:pt>
    <dgm:pt modelId="{41163DEC-2854-4FD5-8ECC-8CC77E2695F4}" type="pres">
      <dgm:prSet presAssocID="{FA144D44-72E2-4C21-9746-D27707633819}" presName="FourNodes_4" presStyleLbl="node1" presStyleIdx="3" presStyleCnt="4">
        <dgm:presLayoutVars>
          <dgm:bulletEnabled val="1"/>
        </dgm:presLayoutVars>
      </dgm:prSet>
      <dgm:spPr/>
    </dgm:pt>
    <dgm:pt modelId="{9040AB17-8273-4897-9AF4-7FC6E325DF8A}" type="pres">
      <dgm:prSet presAssocID="{FA144D44-72E2-4C21-9746-D27707633819}" presName="FourConn_1-2" presStyleLbl="fgAccFollowNode1" presStyleIdx="0" presStyleCnt="3">
        <dgm:presLayoutVars>
          <dgm:bulletEnabled val="1"/>
        </dgm:presLayoutVars>
      </dgm:prSet>
      <dgm:spPr/>
    </dgm:pt>
    <dgm:pt modelId="{EB2AAC8F-D335-4390-AB4C-D8C6067D7B53}" type="pres">
      <dgm:prSet presAssocID="{FA144D44-72E2-4C21-9746-D27707633819}" presName="FourConn_2-3" presStyleLbl="fgAccFollowNode1" presStyleIdx="1" presStyleCnt="3">
        <dgm:presLayoutVars>
          <dgm:bulletEnabled val="1"/>
        </dgm:presLayoutVars>
      </dgm:prSet>
      <dgm:spPr/>
    </dgm:pt>
    <dgm:pt modelId="{1E198F4C-FB36-4F61-AE25-6853AD6290F6}" type="pres">
      <dgm:prSet presAssocID="{FA144D44-72E2-4C21-9746-D27707633819}" presName="FourConn_3-4" presStyleLbl="fgAccFollowNode1" presStyleIdx="2" presStyleCnt="3">
        <dgm:presLayoutVars>
          <dgm:bulletEnabled val="1"/>
        </dgm:presLayoutVars>
      </dgm:prSet>
      <dgm:spPr/>
    </dgm:pt>
    <dgm:pt modelId="{1C4A3552-0641-4A73-8BB7-9862517B3BE2}" type="pres">
      <dgm:prSet presAssocID="{FA144D44-72E2-4C21-9746-D27707633819}" presName="FourNodes_1_text" presStyleLbl="node1" presStyleIdx="3" presStyleCnt="4">
        <dgm:presLayoutVars>
          <dgm:bulletEnabled val="1"/>
        </dgm:presLayoutVars>
      </dgm:prSet>
      <dgm:spPr/>
    </dgm:pt>
    <dgm:pt modelId="{5D57FCD4-9458-4F9B-A5DB-7D3B76640250}" type="pres">
      <dgm:prSet presAssocID="{FA144D44-72E2-4C21-9746-D27707633819}" presName="FourNodes_2_text" presStyleLbl="node1" presStyleIdx="3" presStyleCnt="4">
        <dgm:presLayoutVars>
          <dgm:bulletEnabled val="1"/>
        </dgm:presLayoutVars>
      </dgm:prSet>
      <dgm:spPr/>
    </dgm:pt>
    <dgm:pt modelId="{3EF66137-76BF-4FFB-AF1A-B74FE5D3DF82}" type="pres">
      <dgm:prSet presAssocID="{FA144D44-72E2-4C21-9746-D27707633819}" presName="FourNodes_3_text" presStyleLbl="node1" presStyleIdx="3" presStyleCnt="4">
        <dgm:presLayoutVars>
          <dgm:bulletEnabled val="1"/>
        </dgm:presLayoutVars>
      </dgm:prSet>
      <dgm:spPr/>
    </dgm:pt>
    <dgm:pt modelId="{421AD265-D51A-4CB4-BAC0-E81264587D5D}" type="pres">
      <dgm:prSet presAssocID="{FA144D44-72E2-4C21-9746-D27707633819}" presName="FourNodes_4_text" presStyleLbl="node1" presStyleIdx="3" presStyleCnt="4">
        <dgm:presLayoutVars>
          <dgm:bulletEnabled val="1"/>
        </dgm:presLayoutVars>
      </dgm:prSet>
      <dgm:spPr/>
    </dgm:pt>
  </dgm:ptLst>
  <dgm:cxnLst>
    <dgm:cxn modelId="{3834F305-3082-48C1-8113-42AE908FAD88}" type="presOf" srcId="{C1589BCA-B2D0-4137-8FE9-818CC2D4F785}" destId="{41163DEC-2854-4FD5-8ECC-8CC77E2695F4}" srcOrd="0" destOrd="0" presId="urn:microsoft.com/office/officeart/2005/8/layout/vProcess5"/>
    <dgm:cxn modelId="{04F03A1C-CAB9-494E-A879-9858C27F74ED}" type="presOf" srcId="{8F8D097B-1109-4836-B9EF-21BC4868F7C6}" destId="{5F1454E1-7331-4E8D-9543-15191BD3DECC}" srcOrd="0" destOrd="0" presId="urn:microsoft.com/office/officeart/2005/8/layout/vProcess5"/>
    <dgm:cxn modelId="{5F3E4534-1EFF-40A1-9566-7CCD97698703}" srcId="{FA144D44-72E2-4C21-9746-D27707633819}" destId="{EA3A2CEB-1835-4F2F-8FEA-D48F44C000FD}" srcOrd="1" destOrd="0" parTransId="{7E76F0FB-60AE-4BBC-BE2D-7AC585E78C28}" sibTransId="{7AE0F996-D7BC-4B7D-A5C1-703F410461E1}"/>
    <dgm:cxn modelId="{553A4278-5B7E-4CED-9C0B-BE2827872138}" srcId="{FA144D44-72E2-4C21-9746-D27707633819}" destId="{C1589BCA-B2D0-4137-8FE9-818CC2D4F785}" srcOrd="3" destOrd="0" parTransId="{9A78C2C1-2066-4D71-9084-CBBE64927C9E}" sibTransId="{AA716E1E-04F5-47DC-B322-148308A9593B}"/>
    <dgm:cxn modelId="{6324187A-0FE4-4459-A684-8564B6103681}" type="presOf" srcId="{EA3A2CEB-1835-4F2F-8FEA-D48F44C000FD}" destId="{5D57FCD4-9458-4F9B-A5DB-7D3B76640250}" srcOrd="1" destOrd="0" presId="urn:microsoft.com/office/officeart/2005/8/layout/vProcess5"/>
    <dgm:cxn modelId="{3DD1ED7C-B0F0-4316-8BC8-D02029842813}" type="presOf" srcId="{EA3A2CEB-1835-4F2F-8FEA-D48F44C000FD}" destId="{DAC10BA1-34C4-41F4-AE15-77ED788957F2}" srcOrd="0" destOrd="0" presId="urn:microsoft.com/office/officeart/2005/8/layout/vProcess5"/>
    <dgm:cxn modelId="{BC29C885-A6C2-4682-8CB7-B79203201651}" type="presOf" srcId="{DB1EF45F-6838-4923-9986-3A236E129993}" destId="{9040AB17-8273-4897-9AF4-7FC6E325DF8A}" srcOrd="0" destOrd="0" presId="urn:microsoft.com/office/officeart/2005/8/layout/vProcess5"/>
    <dgm:cxn modelId="{8E082289-5640-4D3E-BF07-12E64CCD5BC4}" type="presOf" srcId="{41BF159A-F51D-4C5D-83C4-ED8ACB5B9A6A}" destId="{1E198F4C-FB36-4F61-AE25-6853AD6290F6}" srcOrd="0" destOrd="0" presId="urn:microsoft.com/office/officeart/2005/8/layout/vProcess5"/>
    <dgm:cxn modelId="{27680893-4FC5-4B6D-834E-CEBE63A6A2F0}" type="presOf" srcId="{7AE0F996-D7BC-4B7D-A5C1-703F410461E1}" destId="{EB2AAC8F-D335-4390-AB4C-D8C6067D7B53}" srcOrd="0" destOrd="0" presId="urn:microsoft.com/office/officeart/2005/8/layout/vProcess5"/>
    <dgm:cxn modelId="{A26E47AC-DC4B-487F-BFEA-891C62B839BC}" type="presOf" srcId="{950B75A5-D7D8-4A77-ADC0-F69F56E543DB}" destId="{ABE3521A-F3D3-4A4A-B558-A94202DC3955}" srcOrd="0" destOrd="0" presId="urn:microsoft.com/office/officeart/2005/8/layout/vProcess5"/>
    <dgm:cxn modelId="{DE19DCC1-F3C0-4C7F-9E67-623169DA70F8}" type="presOf" srcId="{C1589BCA-B2D0-4137-8FE9-818CC2D4F785}" destId="{421AD265-D51A-4CB4-BAC0-E81264587D5D}" srcOrd="1" destOrd="0" presId="urn:microsoft.com/office/officeart/2005/8/layout/vProcess5"/>
    <dgm:cxn modelId="{F55D53C9-CC48-49EA-BA0C-87F44B267526}" type="presOf" srcId="{8F8D097B-1109-4836-B9EF-21BC4868F7C6}" destId="{1C4A3552-0641-4A73-8BB7-9862517B3BE2}" srcOrd="1" destOrd="0" presId="urn:microsoft.com/office/officeart/2005/8/layout/vProcess5"/>
    <dgm:cxn modelId="{0312A4C9-676F-49D6-B6A6-6DC803ECDDEF}" srcId="{FA144D44-72E2-4C21-9746-D27707633819}" destId="{950B75A5-D7D8-4A77-ADC0-F69F56E543DB}" srcOrd="2" destOrd="0" parTransId="{C6F17C7A-EA2B-45EF-9ECA-A33C7BA82D76}" sibTransId="{41BF159A-F51D-4C5D-83C4-ED8ACB5B9A6A}"/>
    <dgm:cxn modelId="{255F26EC-29B0-41E3-930A-E9CD80CD832E}" type="presOf" srcId="{950B75A5-D7D8-4A77-ADC0-F69F56E543DB}" destId="{3EF66137-76BF-4FFB-AF1A-B74FE5D3DF82}" srcOrd="1" destOrd="0" presId="urn:microsoft.com/office/officeart/2005/8/layout/vProcess5"/>
    <dgm:cxn modelId="{03682FF3-6D7F-4BD1-B18F-8CBC1FBD6555}" srcId="{FA144D44-72E2-4C21-9746-D27707633819}" destId="{8F8D097B-1109-4836-B9EF-21BC4868F7C6}" srcOrd="0" destOrd="0" parTransId="{5EFA6561-ACFB-41E6-8FB3-3FB0807619A7}" sibTransId="{DB1EF45F-6838-4923-9986-3A236E129993}"/>
    <dgm:cxn modelId="{8C021AFB-785F-4EB6-BA24-DAC87FF7CE53}" type="presOf" srcId="{FA144D44-72E2-4C21-9746-D27707633819}" destId="{A4F8A792-24BF-48F5-AC76-DB2B14EAE37A}" srcOrd="0" destOrd="0" presId="urn:microsoft.com/office/officeart/2005/8/layout/vProcess5"/>
    <dgm:cxn modelId="{6025E2BB-CB0E-41E3-A0D1-F2E89139466E}" type="presParOf" srcId="{A4F8A792-24BF-48F5-AC76-DB2B14EAE37A}" destId="{8E91C456-AE50-4AFB-B7AA-47252AC96BCF}" srcOrd="0" destOrd="0" presId="urn:microsoft.com/office/officeart/2005/8/layout/vProcess5"/>
    <dgm:cxn modelId="{99594FC1-7702-4EB3-A5C4-EDA2A71855CA}" type="presParOf" srcId="{A4F8A792-24BF-48F5-AC76-DB2B14EAE37A}" destId="{5F1454E1-7331-4E8D-9543-15191BD3DECC}" srcOrd="1" destOrd="0" presId="urn:microsoft.com/office/officeart/2005/8/layout/vProcess5"/>
    <dgm:cxn modelId="{AE89DB67-FBB0-46F5-98E9-76745A26C378}" type="presParOf" srcId="{A4F8A792-24BF-48F5-AC76-DB2B14EAE37A}" destId="{DAC10BA1-34C4-41F4-AE15-77ED788957F2}" srcOrd="2" destOrd="0" presId="urn:microsoft.com/office/officeart/2005/8/layout/vProcess5"/>
    <dgm:cxn modelId="{873EE0FF-533C-478A-B3EA-64B360F8859A}" type="presParOf" srcId="{A4F8A792-24BF-48F5-AC76-DB2B14EAE37A}" destId="{ABE3521A-F3D3-4A4A-B558-A94202DC3955}" srcOrd="3" destOrd="0" presId="urn:microsoft.com/office/officeart/2005/8/layout/vProcess5"/>
    <dgm:cxn modelId="{A74BCC59-8403-43D7-A749-57031CC92467}" type="presParOf" srcId="{A4F8A792-24BF-48F5-AC76-DB2B14EAE37A}" destId="{41163DEC-2854-4FD5-8ECC-8CC77E2695F4}" srcOrd="4" destOrd="0" presId="urn:microsoft.com/office/officeart/2005/8/layout/vProcess5"/>
    <dgm:cxn modelId="{A72BD083-9ECA-47F4-8D2F-E3BB12CD73A8}" type="presParOf" srcId="{A4F8A792-24BF-48F5-AC76-DB2B14EAE37A}" destId="{9040AB17-8273-4897-9AF4-7FC6E325DF8A}" srcOrd="5" destOrd="0" presId="urn:microsoft.com/office/officeart/2005/8/layout/vProcess5"/>
    <dgm:cxn modelId="{9F41EE88-6571-43FA-B46B-D815CD87676C}" type="presParOf" srcId="{A4F8A792-24BF-48F5-AC76-DB2B14EAE37A}" destId="{EB2AAC8F-D335-4390-AB4C-D8C6067D7B53}" srcOrd="6" destOrd="0" presId="urn:microsoft.com/office/officeart/2005/8/layout/vProcess5"/>
    <dgm:cxn modelId="{4746C6AB-5EAB-4B6E-8A77-526E9BE0D2FA}" type="presParOf" srcId="{A4F8A792-24BF-48F5-AC76-DB2B14EAE37A}" destId="{1E198F4C-FB36-4F61-AE25-6853AD6290F6}" srcOrd="7" destOrd="0" presId="urn:microsoft.com/office/officeart/2005/8/layout/vProcess5"/>
    <dgm:cxn modelId="{CA213A77-65B2-4C61-8E46-81D21727DE0A}" type="presParOf" srcId="{A4F8A792-24BF-48F5-AC76-DB2B14EAE37A}" destId="{1C4A3552-0641-4A73-8BB7-9862517B3BE2}" srcOrd="8" destOrd="0" presId="urn:microsoft.com/office/officeart/2005/8/layout/vProcess5"/>
    <dgm:cxn modelId="{EB181BB6-944E-49BB-8261-5701172A10AA}" type="presParOf" srcId="{A4F8A792-24BF-48F5-AC76-DB2B14EAE37A}" destId="{5D57FCD4-9458-4F9B-A5DB-7D3B76640250}" srcOrd="9" destOrd="0" presId="urn:microsoft.com/office/officeart/2005/8/layout/vProcess5"/>
    <dgm:cxn modelId="{6F7FCAD6-1658-4FEC-B898-533D7666D2A0}" type="presParOf" srcId="{A4F8A792-24BF-48F5-AC76-DB2B14EAE37A}" destId="{3EF66137-76BF-4FFB-AF1A-B74FE5D3DF82}" srcOrd="10" destOrd="0" presId="urn:microsoft.com/office/officeart/2005/8/layout/vProcess5"/>
    <dgm:cxn modelId="{C27DFE8D-3D9A-4B23-ADC0-53D7820220A3}" type="presParOf" srcId="{A4F8A792-24BF-48F5-AC76-DB2B14EAE37A}" destId="{421AD265-D51A-4CB4-BAC0-E81264587D5D}"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7DC9A1-2CB6-412B-8358-8C8F0E6A2F5E}" type="doc">
      <dgm:prSet loTypeId="urn:microsoft.com/office/officeart/2005/8/layout/process5" loCatId="process" qsTypeId="urn:microsoft.com/office/officeart/2005/8/quickstyle/3d9" qsCatId="3D" csTypeId="urn:microsoft.com/office/officeart/2005/8/colors/accent0_2" csCatId="mainScheme" phldr="1"/>
      <dgm:spPr/>
      <dgm:t>
        <a:bodyPr/>
        <a:lstStyle/>
        <a:p>
          <a:endParaRPr lang="en-US"/>
        </a:p>
      </dgm:t>
    </dgm:pt>
    <dgm:pt modelId="{908B5396-FA5A-4A0E-A081-00A915836E3B}">
      <dgm:prSet phldrT="[Text]"/>
      <dgm:spPr/>
      <dgm:t>
        <a:bodyPr/>
        <a:lstStyle/>
        <a:p>
          <a:r>
            <a:rPr lang="en-US" dirty="0"/>
            <a:t>Organizational Standards </a:t>
          </a:r>
        </a:p>
      </dgm:t>
    </dgm:pt>
    <dgm:pt modelId="{F1439782-AE2C-490F-A520-40CC5B32FF53}" type="parTrans" cxnId="{6B2619F5-FFC3-49A3-A467-27587F7210EF}">
      <dgm:prSet/>
      <dgm:spPr/>
      <dgm:t>
        <a:bodyPr/>
        <a:lstStyle/>
        <a:p>
          <a:endParaRPr lang="en-US"/>
        </a:p>
      </dgm:t>
    </dgm:pt>
    <dgm:pt modelId="{0BE709C2-89E5-4E70-9A8C-CD83B3317EA3}" type="sibTrans" cxnId="{6B2619F5-FFC3-49A3-A467-27587F7210EF}">
      <dgm:prSet/>
      <dgm:spPr/>
      <dgm:t>
        <a:bodyPr/>
        <a:lstStyle/>
        <a:p>
          <a:endParaRPr lang="en-US"/>
        </a:p>
      </dgm:t>
    </dgm:pt>
    <dgm:pt modelId="{2ACB343E-3068-4E6D-87F1-1C0CBD562B5F}">
      <dgm:prSet phldrT="[Text]"/>
      <dgm:spPr/>
      <dgm:t>
        <a:bodyPr/>
        <a:lstStyle/>
        <a:p>
          <a:r>
            <a:rPr lang="en-US" dirty="0"/>
            <a:t>Project Management Standards </a:t>
          </a:r>
        </a:p>
      </dgm:t>
    </dgm:pt>
    <dgm:pt modelId="{79F99C3B-8295-4CA4-87BC-9B43AAE36438}" type="parTrans" cxnId="{324BF9FC-8420-4BD7-B269-BEAD780A102C}">
      <dgm:prSet/>
      <dgm:spPr/>
      <dgm:t>
        <a:bodyPr/>
        <a:lstStyle/>
        <a:p>
          <a:endParaRPr lang="en-US"/>
        </a:p>
      </dgm:t>
    </dgm:pt>
    <dgm:pt modelId="{6A0CC6DF-5931-4547-9CCA-4240ED54091C}" type="sibTrans" cxnId="{324BF9FC-8420-4BD7-B269-BEAD780A102C}">
      <dgm:prSet/>
      <dgm:spPr/>
      <dgm:t>
        <a:bodyPr/>
        <a:lstStyle/>
        <a:p>
          <a:endParaRPr lang="en-US"/>
        </a:p>
      </dgm:t>
    </dgm:pt>
    <dgm:pt modelId="{E3CB30C2-9202-4BAF-B229-8FA0D588D58F}">
      <dgm:prSet phldrT="[Text]"/>
      <dgm:spPr/>
      <dgm:t>
        <a:bodyPr/>
        <a:lstStyle/>
        <a:p>
          <a:r>
            <a:rPr lang="en-US" dirty="0"/>
            <a:t>Software &amp; Tools</a:t>
          </a:r>
        </a:p>
      </dgm:t>
    </dgm:pt>
    <dgm:pt modelId="{35B892AA-4720-4D54-BABF-FC1011FB863E}" type="parTrans" cxnId="{3A719968-0D1B-45F1-96E0-153F9BFE721B}">
      <dgm:prSet/>
      <dgm:spPr/>
      <dgm:t>
        <a:bodyPr/>
        <a:lstStyle/>
        <a:p>
          <a:endParaRPr lang="en-US"/>
        </a:p>
      </dgm:t>
    </dgm:pt>
    <dgm:pt modelId="{47E1239A-9728-4CA1-A2FC-E002652765AD}" type="sibTrans" cxnId="{3A719968-0D1B-45F1-96E0-153F9BFE721B}">
      <dgm:prSet/>
      <dgm:spPr/>
      <dgm:t>
        <a:bodyPr/>
        <a:lstStyle/>
        <a:p>
          <a:endParaRPr lang="en-US"/>
        </a:p>
      </dgm:t>
    </dgm:pt>
    <dgm:pt modelId="{33294BF4-6D25-4E8C-A2F4-BD7689DC6A13}">
      <dgm:prSet phldrT="[Text]"/>
      <dgm:spPr/>
      <dgm:t>
        <a:bodyPr/>
        <a:lstStyle/>
        <a:p>
          <a:r>
            <a:rPr lang="en-US" dirty="0"/>
            <a:t>Departmental Specifics</a:t>
          </a:r>
        </a:p>
      </dgm:t>
    </dgm:pt>
    <dgm:pt modelId="{EBA08138-9785-4F11-B058-B43C8F0477C1}" type="parTrans" cxnId="{A872E6ED-5530-4B13-A838-9767D665FB56}">
      <dgm:prSet/>
      <dgm:spPr/>
      <dgm:t>
        <a:bodyPr/>
        <a:lstStyle/>
        <a:p>
          <a:endParaRPr lang="en-US"/>
        </a:p>
      </dgm:t>
    </dgm:pt>
    <dgm:pt modelId="{37FF1219-9274-46E3-A553-457595B63A2B}" type="sibTrans" cxnId="{A872E6ED-5530-4B13-A838-9767D665FB56}">
      <dgm:prSet/>
      <dgm:spPr/>
      <dgm:t>
        <a:bodyPr/>
        <a:lstStyle/>
        <a:p>
          <a:endParaRPr lang="en-US"/>
        </a:p>
      </dgm:t>
    </dgm:pt>
    <dgm:pt modelId="{7DDCC6B4-14E0-4346-9379-6B2E9C42980C}">
      <dgm:prSet phldrT="[Text]"/>
      <dgm:spPr/>
      <dgm:t>
        <a:bodyPr/>
        <a:lstStyle/>
        <a:p>
          <a:r>
            <a:rPr lang="en-US" dirty="0"/>
            <a:t>Project Management Certification Support</a:t>
          </a:r>
        </a:p>
      </dgm:t>
    </dgm:pt>
    <dgm:pt modelId="{3657BA73-E723-421C-AA0E-1DE784C72CA3}" type="parTrans" cxnId="{17A2DFEE-E52E-4988-9CA7-E4708F4CDADF}">
      <dgm:prSet/>
      <dgm:spPr/>
      <dgm:t>
        <a:bodyPr/>
        <a:lstStyle/>
        <a:p>
          <a:endParaRPr lang="en-US"/>
        </a:p>
      </dgm:t>
    </dgm:pt>
    <dgm:pt modelId="{2E7255A2-6928-40FC-82A9-EBC4BBF56BF9}" type="sibTrans" cxnId="{17A2DFEE-E52E-4988-9CA7-E4708F4CDADF}">
      <dgm:prSet/>
      <dgm:spPr/>
      <dgm:t>
        <a:bodyPr/>
        <a:lstStyle/>
        <a:p>
          <a:endParaRPr lang="en-US"/>
        </a:p>
      </dgm:t>
    </dgm:pt>
    <dgm:pt modelId="{0513D94C-F823-4F44-BCD6-AB6CA9F93D29}" type="pres">
      <dgm:prSet presAssocID="{7B7DC9A1-2CB6-412B-8358-8C8F0E6A2F5E}" presName="diagram" presStyleCnt="0">
        <dgm:presLayoutVars>
          <dgm:dir/>
          <dgm:resizeHandles val="exact"/>
        </dgm:presLayoutVars>
      </dgm:prSet>
      <dgm:spPr/>
    </dgm:pt>
    <dgm:pt modelId="{7D9FA1E8-78AE-42F8-8B7A-859386B5EFDE}" type="pres">
      <dgm:prSet presAssocID="{908B5396-FA5A-4A0E-A081-00A915836E3B}" presName="node" presStyleLbl="node1" presStyleIdx="0" presStyleCnt="5">
        <dgm:presLayoutVars>
          <dgm:bulletEnabled val="1"/>
        </dgm:presLayoutVars>
      </dgm:prSet>
      <dgm:spPr/>
    </dgm:pt>
    <dgm:pt modelId="{13ED9F1F-CE2F-4FF6-892F-6FC4319AC61A}" type="pres">
      <dgm:prSet presAssocID="{0BE709C2-89E5-4E70-9A8C-CD83B3317EA3}" presName="sibTrans" presStyleLbl="sibTrans2D1" presStyleIdx="0" presStyleCnt="4"/>
      <dgm:spPr/>
    </dgm:pt>
    <dgm:pt modelId="{8A78670A-E168-44CA-8E98-DEC991A79A6C}" type="pres">
      <dgm:prSet presAssocID="{0BE709C2-89E5-4E70-9A8C-CD83B3317EA3}" presName="connectorText" presStyleLbl="sibTrans2D1" presStyleIdx="0" presStyleCnt="4"/>
      <dgm:spPr/>
    </dgm:pt>
    <dgm:pt modelId="{B52B55CC-978B-41B8-975E-BAFE39D04689}" type="pres">
      <dgm:prSet presAssocID="{2ACB343E-3068-4E6D-87F1-1C0CBD562B5F}" presName="node" presStyleLbl="node1" presStyleIdx="1" presStyleCnt="5">
        <dgm:presLayoutVars>
          <dgm:bulletEnabled val="1"/>
        </dgm:presLayoutVars>
      </dgm:prSet>
      <dgm:spPr/>
    </dgm:pt>
    <dgm:pt modelId="{112D831F-EC01-4A89-8767-59C82B61AD2F}" type="pres">
      <dgm:prSet presAssocID="{6A0CC6DF-5931-4547-9CCA-4240ED54091C}" presName="sibTrans" presStyleLbl="sibTrans2D1" presStyleIdx="1" presStyleCnt="4"/>
      <dgm:spPr/>
    </dgm:pt>
    <dgm:pt modelId="{3DD55B91-6B68-411A-A3B1-CA5343E2867C}" type="pres">
      <dgm:prSet presAssocID="{6A0CC6DF-5931-4547-9CCA-4240ED54091C}" presName="connectorText" presStyleLbl="sibTrans2D1" presStyleIdx="1" presStyleCnt="4"/>
      <dgm:spPr/>
    </dgm:pt>
    <dgm:pt modelId="{25B18935-B4EF-4396-8998-2C1A41ACE057}" type="pres">
      <dgm:prSet presAssocID="{E3CB30C2-9202-4BAF-B229-8FA0D588D58F}" presName="node" presStyleLbl="node1" presStyleIdx="2" presStyleCnt="5">
        <dgm:presLayoutVars>
          <dgm:bulletEnabled val="1"/>
        </dgm:presLayoutVars>
      </dgm:prSet>
      <dgm:spPr/>
    </dgm:pt>
    <dgm:pt modelId="{4980C34B-1268-4B51-880F-940F74E7A127}" type="pres">
      <dgm:prSet presAssocID="{47E1239A-9728-4CA1-A2FC-E002652765AD}" presName="sibTrans" presStyleLbl="sibTrans2D1" presStyleIdx="2" presStyleCnt="4"/>
      <dgm:spPr/>
    </dgm:pt>
    <dgm:pt modelId="{93F004B5-341A-4EA4-AB55-50438A3F39F0}" type="pres">
      <dgm:prSet presAssocID="{47E1239A-9728-4CA1-A2FC-E002652765AD}" presName="connectorText" presStyleLbl="sibTrans2D1" presStyleIdx="2" presStyleCnt="4"/>
      <dgm:spPr/>
    </dgm:pt>
    <dgm:pt modelId="{AD5B6B19-4873-4D56-B6BA-11D94AFDD02F}" type="pres">
      <dgm:prSet presAssocID="{33294BF4-6D25-4E8C-A2F4-BD7689DC6A13}" presName="node" presStyleLbl="node1" presStyleIdx="3" presStyleCnt="5">
        <dgm:presLayoutVars>
          <dgm:bulletEnabled val="1"/>
        </dgm:presLayoutVars>
      </dgm:prSet>
      <dgm:spPr/>
    </dgm:pt>
    <dgm:pt modelId="{E546C98A-736B-4DD5-8F6B-DE3AD8969627}" type="pres">
      <dgm:prSet presAssocID="{37FF1219-9274-46E3-A553-457595B63A2B}" presName="sibTrans" presStyleLbl="sibTrans2D1" presStyleIdx="3" presStyleCnt="4"/>
      <dgm:spPr/>
    </dgm:pt>
    <dgm:pt modelId="{6B3BDA5C-714F-4A75-A6C3-8D057745C83F}" type="pres">
      <dgm:prSet presAssocID="{37FF1219-9274-46E3-A553-457595B63A2B}" presName="connectorText" presStyleLbl="sibTrans2D1" presStyleIdx="3" presStyleCnt="4"/>
      <dgm:spPr/>
    </dgm:pt>
    <dgm:pt modelId="{F567C2EE-A0E9-4114-84B9-09BFFCA23E65}" type="pres">
      <dgm:prSet presAssocID="{7DDCC6B4-14E0-4346-9379-6B2E9C42980C}" presName="node" presStyleLbl="node1" presStyleIdx="4" presStyleCnt="5">
        <dgm:presLayoutVars>
          <dgm:bulletEnabled val="1"/>
        </dgm:presLayoutVars>
      </dgm:prSet>
      <dgm:spPr/>
    </dgm:pt>
  </dgm:ptLst>
  <dgm:cxnLst>
    <dgm:cxn modelId="{B499440C-E0B1-4747-BC88-E34AE0F5945B}" type="presOf" srcId="{908B5396-FA5A-4A0E-A081-00A915836E3B}" destId="{7D9FA1E8-78AE-42F8-8B7A-859386B5EFDE}" srcOrd="0" destOrd="0" presId="urn:microsoft.com/office/officeart/2005/8/layout/process5"/>
    <dgm:cxn modelId="{4D63C836-C71C-4B3F-AF39-A5280BA99B7D}" type="presOf" srcId="{0BE709C2-89E5-4E70-9A8C-CD83B3317EA3}" destId="{13ED9F1F-CE2F-4FF6-892F-6FC4319AC61A}" srcOrd="0" destOrd="0" presId="urn:microsoft.com/office/officeart/2005/8/layout/process5"/>
    <dgm:cxn modelId="{CBB1F038-E475-464D-B269-B7E0CC036BFD}" type="presOf" srcId="{33294BF4-6D25-4E8C-A2F4-BD7689DC6A13}" destId="{AD5B6B19-4873-4D56-B6BA-11D94AFDD02F}" srcOrd="0" destOrd="0" presId="urn:microsoft.com/office/officeart/2005/8/layout/process5"/>
    <dgm:cxn modelId="{6E84515F-A472-4AF4-BFBB-BD77D234DA6F}" type="presOf" srcId="{6A0CC6DF-5931-4547-9CCA-4240ED54091C}" destId="{112D831F-EC01-4A89-8767-59C82B61AD2F}" srcOrd="0" destOrd="0" presId="urn:microsoft.com/office/officeart/2005/8/layout/process5"/>
    <dgm:cxn modelId="{F9D71A45-262C-4D8B-8D0F-461E4A4F8831}" type="presOf" srcId="{6A0CC6DF-5931-4547-9CCA-4240ED54091C}" destId="{3DD55B91-6B68-411A-A3B1-CA5343E2867C}" srcOrd="1" destOrd="0" presId="urn:microsoft.com/office/officeart/2005/8/layout/process5"/>
    <dgm:cxn modelId="{BA4AD665-6751-4687-A209-A6D029EAFB8B}" type="presOf" srcId="{0BE709C2-89E5-4E70-9A8C-CD83B3317EA3}" destId="{8A78670A-E168-44CA-8E98-DEC991A79A6C}" srcOrd="1" destOrd="0" presId="urn:microsoft.com/office/officeart/2005/8/layout/process5"/>
    <dgm:cxn modelId="{3A719968-0D1B-45F1-96E0-153F9BFE721B}" srcId="{7B7DC9A1-2CB6-412B-8358-8C8F0E6A2F5E}" destId="{E3CB30C2-9202-4BAF-B229-8FA0D588D58F}" srcOrd="2" destOrd="0" parTransId="{35B892AA-4720-4D54-BABF-FC1011FB863E}" sibTransId="{47E1239A-9728-4CA1-A2FC-E002652765AD}"/>
    <dgm:cxn modelId="{5093184E-8B21-423B-9353-589D6294E0D5}" type="presOf" srcId="{37FF1219-9274-46E3-A553-457595B63A2B}" destId="{E546C98A-736B-4DD5-8F6B-DE3AD8969627}" srcOrd="0" destOrd="0" presId="urn:microsoft.com/office/officeart/2005/8/layout/process5"/>
    <dgm:cxn modelId="{7EB5868D-BD1B-4B85-A249-AB2F57EC5574}" type="presOf" srcId="{47E1239A-9728-4CA1-A2FC-E002652765AD}" destId="{4980C34B-1268-4B51-880F-940F74E7A127}" srcOrd="0" destOrd="0" presId="urn:microsoft.com/office/officeart/2005/8/layout/process5"/>
    <dgm:cxn modelId="{BE960C94-27EE-4A97-8E2E-3CD269456B52}" type="presOf" srcId="{7B7DC9A1-2CB6-412B-8358-8C8F0E6A2F5E}" destId="{0513D94C-F823-4F44-BCD6-AB6CA9F93D29}" srcOrd="0" destOrd="0" presId="urn:microsoft.com/office/officeart/2005/8/layout/process5"/>
    <dgm:cxn modelId="{D2330395-5A1B-46ED-B556-BD7810AFF984}" type="presOf" srcId="{E3CB30C2-9202-4BAF-B229-8FA0D588D58F}" destId="{25B18935-B4EF-4396-8998-2C1A41ACE057}" srcOrd="0" destOrd="0" presId="urn:microsoft.com/office/officeart/2005/8/layout/process5"/>
    <dgm:cxn modelId="{F4F618A9-F8D7-4380-A9E1-2D33833C5186}" type="presOf" srcId="{2ACB343E-3068-4E6D-87F1-1C0CBD562B5F}" destId="{B52B55CC-978B-41B8-975E-BAFE39D04689}" srcOrd="0" destOrd="0" presId="urn:microsoft.com/office/officeart/2005/8/layout/process5"/>
    <dgm:cxn modelId="{20E6AECA-FCE2-49EB-8EF3-0A01BC69FC45}" type="presOf" srcId="{37FF1219-9274-46E3-A553-457595B63A2B}" destId="{6B3BDA5C-714F-4A75-A6C3-8D057745C83F}" srcOrd="1" destOrd="0" presId="urn:microsoft.com/office/officeart/2005/8/layout/process5"/>
    <dgm:cxn modelId="{064CA7CE-2942-4B60-A3B7-6C070D6124F6}" type="presOf" srcId="{7DDCC6B4-14E0-4346-9379-6B2E9C42980C}" destId="{F567C2EE-A0E9-4114-84B9-09BFFCA23E65}" srcOrd="0" destOrd="0" presId="urn:microsoft.com/office/officeart/2005/8/layout/process5"/>
    <dgm:cxn modelId="{B9A99CD4-30E7-453E-943F-BA473737750D}" type="presOf" srcId="{47E1239A-9728-4CA1-A2FC-E002652765AD}" destId="{93F004B5-341A-4EA4-AB55-50438A3F39F0}" srcOrd="1" destOrd="0" presId="urn:microsoft.com/office/officeart/2005/8/layout/process5"/>
    <dgm:cxn modelId="{A872E6ED-5530-4B13-A838-9767D665FB56}" srcId="{7B7DC9A1-2CB6-412B-8358-8C8F0E6A2F5E}" destId="{33294BF4-6D25-4E8C-A2F4-BD7689DC6A13}" srcOrd="3" destOrd="0" parTransId="{EBA08138-9785-4F11-B058-B43C8F0477C1}" sibTransId="{37FF1219-9274-46E3-A553-457595B63A2B}"/>
    <dgm:cxn modelId="{17A2DFEE-E52E-4988-9CA7-E4708F4CDADF}" srcId="{7B7DC9A1-2CB6-412B-8358-8C8F0E6A2F5E}" destId="{7DDCC6B4-14E0-4346-9379-6B2E9C42980C}" srcOrd="4" destOrd="0" parTransId="{3657BA73-E723-421C-AA0E-1DE784C72CA3}" sibTransId="{2E7255A2-6928-40FC-82A9-EBC4BBF56BF9}"/>
    <dgm:cxn modelId="{6B2619F5-FFC3-49A3-A467-27587F7210EF}" srcId="{7B7DC9A1-2CB6-412B-8358-8C8F0E6A2F5E}" destId="{908B5396-FA5A-4A0E-A081-00A915836E3B}" srcOrd="0" destOrd="0" parTransId="{F1439782-AE2C-490F-A520-40CC5B32FF53}" sibTransId="{0BE709C2-89E5-4E70-9A8C-CD83B3317EA3}"/>
    <dgm:cxn modelId="{324BF9FC-8420-4BD7-B269-BEAD780A102C}" srcId="{7B7DC9A1-2CB6-412B-8358-8C8F0E6A2F5E}" destId="{2ACB343E-3068-4E6D-87F1-1C0CBD562B5F}" srcOrd="1" destOrd="0" parTransId="{79F99C3B-8295-4CA4-87BC-9B43AAE36438}" sibTransId="{6A0CC6DF-5931-4547-9CCA-4240ED54091C}"/>
    <dgm:cxn modelId="{F0C317C5-CF81-4C03-B29C-4344DBF89DAF}" type="presParOf" srcId="{0513D94C-F823-4F44-BCD6-AB6CA9F93D29}" destId="{7D9FA1E8-78AE-42F8-8B7A-859386B5EFDE}" srcOrd="0" destOrd="0" presId="urn:microsoft.com/office/officeart/2005/8/layout/process5"/>
    <dgm:cxn modelId="{271B734A-7055-4B15-A06D-46E829655997}" type="presParOf" srcId="{0513D94C-F823-4F44-BCD6-AB6CA9F93D29}" destId="{13ED9F1F-CE2F-4FF6-892F-6FC4319AC61A}" srcOrd="1" destOrd="0" presId="urn:microsoft.com/office/officeart/2005/8/layout/process5"/>
    <dgm:cxn modelId="{297861F5-2ACA-49AE-AC7D-D9925A2A376B}" type="presParOf" srcId="{13ED9F1F-CE2F-4FF6-892F-6FC4319AC61A}" destId="{8A78670A-E168-44CA-8E98-DEC991A79A6C}" srcOrd="0" destOrd="0" presId="urn:microsoft.com/office/officeart/2005/8/layout/process5"/>
    <dgm:cxn modelId="{B78AB7C2-2A06-4C2E-89DB-384196D9BC11}" type="presParOf" srcId="{0513D94C-F823-4F44-BCD6-AB6CA9F93D29}" destId="{B52B55CC-978B-41B8-975E-BAFE39D04689}" srcOrd="2" destOrd="0" presId="urn:microsoft.com/office/officeart/2005/8/layout/process5"/>
    <dgm:cxn modelId="{25C3F05B-9BBB-44C3-ADDB-195BCEE8156B}" type="presParOf" srcId="{0513D94C-F823-4F44-BCD6-AB6CA9F93D29}" destId="{112D831F-EC01-4A89-8767-59C82B61AD2F}" srcOrd="3" destOrd="0" presId="urn:microsoft.com/office/officeart/2005/8/layout/process5"/>
    <dgm:cxn modelId="{810326B6-0D4A-4578-9FAE-6F62989D6B4B}" type="presParOf" srcId="{112D831F-EC01-4A89-8767-59C82B61AD2F}" destId="{3DD55B91-6B68-411A-A3B1-CA5343E2867C}" srcOrd="0" destOrd="0" presId="urn:microsoft.com/office/officeart/2005/8/layout/process5"/>
    <dgm:cxn modelId="{0027AC85-12E3-4BAD-AB81-6C05CA0BC0A1}" type="presParOf" srcId="{0513D94C-F823-4F44-BCD6-AB6CA9F93D29}" destId="{25B18935-B4EF-4396-8998-2C1A41ACE057}" srcOrd="4" destOrd="0" presId="urn:microsoft.com/office/officeart/2005/8/layout/process5"/>
    <dgm:cxn modelId="{259E0B9E-CA3F-4EC5-A7BC-E32AA5EA9B40}" type="presParOf" srcId="{0513D94C-F823-4F44-BCD6-AB6CA9F93D29}" destId="{4980C34B-1268-4B51-880F-940F74E7A127}" srcOrd="5" destOrd="0" presId="urn:microsoft.com/office/officeart/2005/8/layout/process5"/>
    <dgm:cxn modelId="{0AF04B20-BA21-4AAF-9676-B471A4C8967A}" type="presParOf" srcId="{4980C34B-1268-4B51-880F-940F74E7A127}" destId="{93F004B5-341A-4EA4-AB55-50438A3F39F0}" srcOrd="0" destOrd="0" presId="urn:microsoft.com/office/officeart/2005/8/layout/process5"/>
    <dgm:cxn modelId="{CFFDBC77-9964-4B74-9DC9-F81A5AFBB917}" type="presParOf" srcId="{0513D94C-F823-4F44-BCD6-AB6CA9F93D29}" destId="{AD5B6B19-4873-4D56-B6BA-11D94AFDD02F}" srcOrd="6" destOrd="0" presId="urn:microsoft.com/office/officeart/2005/8/layout/process5"/>
    <dgm:cxn modelId="{C680AE86-4656-405E-8622-F3BBEAD30961}" type="presParOf" srcId="{0513D94C-F823-4F44-BCD6-AB6CA9F93D29}" destId="{E546C98A-736B-4DD5-8F6B-DE3AD8969627}" srcOrd="7" destOrd="0" presId="urn:microsoft.com/office/officeart/2005/8/layout/process5"/>
    <dgm:cxn modelId="{FC6BCCAC-056F-462B-8116-E98E1C49C08F}" type="presParOf" srcId="{E546C98A-736B-4DD5-8F6B-DE3AD8969627}" destId="{6B3BDA5C-714F-4A75-A6C3-8D057745C83F}" srcOrd="0" destOrd="0" presId="urn:microsoft.com/office/officeart/2005/8/layout/process5"/>
    <dgm:cxn modelId="{210505C8-766D-48F0-B846-B60DD8672686}" type="presParOf" srcId="{0513D94C-F823-4F44-BCD6-AB6CA9F93D29}" destId="{F567C2EE-A0E9-4114-84B9-09BFFCA23E65}"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7B7DC9A1-2CB6-412B-8358-8C8F0E6A2F5E}" type="doc">
      <dgm:prSet loTypeId="urn:microsoft.com/office/officeart/2005/8/layout/hProcess7" loCatId="process" qsTypeId="urn:microsoft.com/office/officeart/2005/8/quickstyle/3d9" qsCatId="3D" csTypeId="urn:microsoft.com/office/officeart/2005/8/colors/accent0_2" csCatId="mainScheme" phldr="1"/>
      <dgm:spPr>
        <a:scene3d>
          <a:camera prst="orthographicFront">
            <a:rot lat="0" lon="0" rev="0"/>
          </a:camera>
          <a:lightRig rig="glow" dir="t">
            <a:rot lat="0" lon="0" rev="14100000"/>
          </a:lightRig>
          <a:backdrop>
            <a:anchor x="0" y="0" z="-210000"/>
            <a:norm dx="0" dy="0" dz="914400"/>
            <a:up dx="0" dy="914400" dz="0"/>
          </a:backdrop>
        </a:scene3d>
      </dgm:spPr>
      <dgm:t>
        <a:bodyPr/>
        <a:lstStyle/>
        <a:p>
          <a:endParaRPr lang="en-US"/>
        </a:p>
      </dgm:t>
    </dgm:pt>
    <dgm:pt modelId="{908B5396-FA5A-4A0E-A081-00A915836E3B}">
      <dgm:prSet phldrT="[Text]" custT="1"/>
      <dgm:spPr>
        <a:ln>
          <a:solidFill>
            <a:schemeClr val="tx1"/>
          </a:solidFill>
        </a:ln>
      </dgm:spPr>
      <dgm:t>
        <a:bodyPr/>
        <a:lstStyle/>
        <a:p>
          <a:r>
            <a:rPr lang="en-US" sz="1800" dirty="0"/>
            <a:t>Organizational Standards </a:t>
          </a:r>
        </a:p>
      </dgm:t>
    </dgm:pt>
    <dgm:pt modelId="{F1439782-AE2C-490F-A520-40CC5B32FF53}" type="parTrans" cxnId="{6B2619F5-FFC3-49A3-A467-27587F7210EF}">
      <dgm:prSet/>
      <dgm:spPr/>
      <dgm:t>
        <a:bodyPr/>
        <a:lstStyle/>
        <a:p>
          <a:endParaRPr lang="en-US"/>
        </a:p>
      </dgm:t>
    </dgm:pt>
    <dgm:pt modelId="{0BE709C2-89E5-4E70-9A8C-CD83B3317EA3}" type="sibTrans" cxnId="{6B2619F5-FFC3-49A3-A467-27587F7210EF}">
      <dgm:prSet/>
      <dgm:spPr/>
      <dgm:t>
        <a:bodyPr/>
        <a:lstStyle/>
        <a:p>
          <a:endParaRPr lang="en-US"/>
        </a:p>
      </dgm:t>
    </dgm:pt>
    <dgm:pt modelId="{2ACB343E-3068-4E6D-87F1-1C0CBD562B5F}">
      <dgm:prSet phldrT="[Text]" custT="1"/>
      <dgm:spPr>
        <a:ln>
          <a:solidFill>
            <a:schemeClr val="tx1"/>
          </a:solidFill>
        </a:ln>
      </dgm:spPr>
      <dgm:t>
        <a:bodyPr/>
        <a:lstStyle/>
        <a:p>
          <a:r>
            <a:rPr lang="en-US" sz="2000" dirty="0"/>
            <a:t>Project Management Standards </a:t>
          </a:r>
        </a:p>
      </dgm:t>
    </dgm:pt>
    <dgm:pt modelId="{79F99C3B-8295-4CA4-87BC-9B43AAE36438}" type="parTrans" cxnId="{324BF9FC-8420-4BD7-B269-BEAD780A102C}">
      <dgm:prSet/>
      <dgm:spPr/>
      <dgm:t>
        <a:bodyPr/>
        <a:lstStyle/>
        <a:p>
          <a:endParaRPr lang="en-US"/>
        </a:p>
      </dgm:t>
    </dgm:pt>
    <dgm:pt modelId="{6A0CC6DF-5931-4547-9CCA-4240ED54091C}" type="sibTrans" cxnId="{324BF9FC-8420-4BD7-B269-BEAD780A102C}">
      <dgm:prSet/>
      <dgm:spPr/>
      <dgm:t>
        <a:bodyPr/>
        <a:lstStyle/>
        <a:p>
          <a:endParaRPr lang="en-US"/>
        </a:p>
      </dgm:t>
    </dgm:pt>
    <dgm:pt modelId="{E3CB30C2-9202-4BAF-B229-8FA0D588D58F}">
      <dgm:prSet phldrT="[Text]" custT="1"/>
      <dgm:spPr>
        <a:ln>
          <a:solidFill>
            <a:schemeClr val="tx1"/>
          </a:solidFill>
        </a:ln>
      </dgm:spPr>
      <dgm:t>
        <a:bodyPr/>
        <a:lstStyle/>
        <a:p>
          <a:r>
            <a:rPr lang="en-US" sz="2000" dirty="0"/>
            <a:t>Software &amp; Tools</a:t>
          </a:r>
        </a:p>
      </dgm:t>
    </dgm:pt>
    <dgm:pt modelId="{35B892AA-4720-4D54-BABF-FC1011FB863E}" type="parTrans" cxnId="{3A719968-0D1B-45F1-96E0-153F9BFE721B}">
      <dgm:prSet/>
      <dgm:spPr/>
      <dgm:t>
        <a:bodyPr/>
        <a:lstStyle/>
        <a:p>
          <a:endParaRPr lang="en-US"/>
        </a:p>
      </dgm:t>
    </dgm:pt>
    <dgm:pt modelId="{47E1239A-9728-4CA1-A2FC-E002652765AD}" type="sibTrans" cxnId="{3A719968-0D1B-45F1-96E0-153F9BFE721B}">
      <dgm:prSet/>
      <dgm:spPr/>
      <dgm:t>
        <a:bodyPr/>
        <a:lstStyle/>
        <a:p>
          <a:endParaRPr lang="en-US"/>
        </a:p>
      </dgm:t>
    </dgm:pt>
    <dgm:pt modelId="{33294BF4-6D25-4E8C-A2F4-BD7689DC6A13}">
      <dgm:prSet phldrT="[Text]" custT="1"/>
      <dgm:spPr>
        <a:ln>
          <a:solidFill>
            <a:schemeClr val="tx1"/>
          </a:solidFill>
        </a:ln>
      </dgm:spPr>
      <dgm:t>
        <a:bodyPr/>
        <a:lstStyle/>
        <a:p>
          <a:r>
            <a:rPr lang="en-US" sz="2000" dirty="0"/>
            <a:t>Departmental Specifics</a:t>
          </a:r>
        </a:p>
      </dgm:t>
    </dgm:pt>
    <dgm:pt modelId="{EBA08138-9785-4F11-B058-B43C8F0477C1}" type="parTrans" cxnId="{A872E6ED-5530-4B13-A838-9767D665FB56}">
      <dgm:prSet/>
      <dgm:spPr/>
      <dgm:t>
        <a:bodyPr/>
        <a:lstStyle/>
        <a:p>
          <a:endParaRPr lang="en-US"/>
        </a:p>
      </dgm:t>
    </dgm:pt>
    <dgm:pt modelId="{37FF1219-9274-46E3-A553-457595B63A2B}" type="sibTrans" cxnId="{A872E6ED-5530-4B13-A838-9767D665FB56}">
      <dgm:prSet/>
      <dgm:spPr/>
      <dgm:t>
        <a:bodyPr/>
        <a:lstStyle/>
        <a:p>
          <a:endParaRPr lang="en-US"/>
        </a:p>
      </dgm:t>
    </dgm:pt>
    <dgm:pt modelId="{7DDCC6B4-14E0-4346-9379-6B2E9C42980C}">
      <dgm:prSet phldrT="[Text]" custT="1"/>
      <dgm:spPr>
        <a:ln>
          <a:solidFill>
            <a:schemeClr val="tx1"/>
          </a:solidFill>
        </a:ln>
        <a:effectLst/>
        <a:scene3d>
          <a:camera prst="orthographicFront">
            <a:rot lat="0" lon="0" rev="0"/>
          </a:camera>
          <a:lightRig rig="glow" dir="t">
            <a:rot lat="0" lon="0" rev="14100000"/>
          </a:lightRig>
          <a:backdrop>
            <a:anchor x="0" y="0" z="-210000"/>
            <a:norm dx="0" dy="0" dz="914400"/>
            <a:up dx="0" dy="914400" dz="0"/>
          </a:backdrop>
        </a:scene3d>
        <a:sp3d prstMaterial="softEdge">
          <a:bevelT w="127000" prst="artDeco"/>
        </a:sp3d>
      </dgm:spPr>
      <dgm:t>
        <a:bodyPr>
          <a:sp3d extrusionH="28000" prstMaterial="matte"/>
        </a:bodyPr>
        <a:lstStyle/>
        <a:p>
          <a:r>
            <a:rPr lang="en-US" sz="2000" dirty="0"/>
            <a:t>Project Management Certification Support</a:t>
          </a:r>
        </a:p>
      </dgm:t>
    </dgm:pt>
    <dgm:pt modelId="{3657BA73-E723-421C-AA0E-1DE784C72CA3}" type="parTrans" cxnId="{17A2DFEE-E52E-4988-9CA7-E4708F4CDADF}">
      <dgm:prSet/>
      <dgm:spPr/>
      <dgm:t>
        <a:bodyPr/>
        <a:lstStyle/>
        <a:p>
          <a:endParaRPr lang="en-US"/>
        </a:p>
      </dgm:t>
    </dgm:pt>
    <dgm:pt modelId="{2E7255A2-6928-40FC-82A9-EBC4BBF56BF9}" type="sibTrans" cxnId="{17A2DFEE-E52E-4988-9CA7-E4708F4CDADF}">
      <dgm:prSet/>
      <dgm:spPr/>
      <dgm:t>
        <a:bodyPr/>
        <a:lstStyle/>
        <a:p>
          <a:endParaRPr lang="en-US"/>
        </a:p>
      </dgm:t>
    </dgm:pt>
    <dgm:pt modelId="{86BD3C3C-4626-446B-A00D-5868A688DB6A}" type="pres">
      <dgm:prSet presAssocID="{7B7DC9A1-2CB6-412B-8358-8C8F0E6A2F5E}" presName="Name0" presStyleCnt="0">
        <dgm:presLayoutVars>
          <dgm:dir/>
          <dgm:animLvl val="lvl"/>
          <dgm:resizeHandles val="exact"/>
        </dgm:presLayoutVars>
      </dgm:prSet>
      <dgm:spPr/>
    </dgm:pt>
    <dgm:pt modelId="{8DC31054-293E-42C2-8B6A-46F720CF5C3D}" type="pres">
      <dgm:prSet presAssocID="{908B5396-FA5A-4A0E-A081-00A915836E3B}" presName="compositeNode" presStyleCnt="0">
        <dgm:presLayoutVars>
          <dgm:bulletEnabled val="1"/>
        </dgm:presLayoutVars>
      </dgm:prSet>
      <dgm:spPr/>
    </dgm:pt>
    <dgm:pt modelId="{7E28421A-AE78-4CF8-AB76-B01C33858E44}" type="pres">
      <dgm:prSet presAssocID="{908B5396-FA5A-4A0E-A081-00A915836E3B}" presName="bgRect" presStyleLbl="node1" presStyleIdx="0" presStyleCnt="5"/>
      <dgm:spPr/>
    </dgm:pt>
    <dgm:pt modelId="{19E98149-3A85-4175-96D1-B448411B3FC7}" type="pres">
      <dgm:prSet presAssocID="{908B5396-FA5A-4A0E-A081-00A915836E3B}" presName="parentNode" presStyleLbl="node1" presStyleIdx="0" presStyleCnt="5">
        <dgm:presLayoutVars>
          <dgm:chMax val="0"/>
          <dgm:bulletEnabled val="1"/>
        </dgm:presLayoutVars>
      </dgm:prSet>
      <dgm:spPr/>
    </dgm:pt>
    <dgm:pt modelId="{DF46F9F3-0654-4C11-B126-F537F3D77118}" type="pres">
      <dgm:prSet presAssocID="{0BE709C2-89E5-4E70-9A8C-CD83B3317EA3}" presName="hSp" presStyleCnt="0"/>
      <dgm:spPr/>
    </dgm:pt>
    <dgm:pt modelId="{1010C62D-2562-48C4-AF0A-FC9A866F545C}" type="pres">
      <dgm:prSet presAssocID="{0BE709C2-89E5-4E70-9A8C-CD83B3317EA3}" presName="vProcSp" presStyleCnt="0"/>
      <dgm:spPr/>
    </dgm:pt>
    <dgm:pt modelId="{2ECB26BC-8DAF-42CF-976A-13F297917CFA}" type="pres">
      <dgm:prSet presAssocID="{0BE709C2-89E5-4E70-9A8C-CD83B3317EA3}" presName="vSp1" presStyleCnt="0"/>
      <dgm:spPr/>
    </dgm:pt>
    <dgm:pt modelId="{17508D03-F0B2-4856-AA90-7F7EBC8A5004}" type="pres">
      <dgm:prSet presAssocID="{0BE709C2-89E5-4E70-9A8C-CD83B3317EA3}" presName="simulatedConn" presStyleLbl="solidFgAcc1" presStyleIdx="0" presStyleCnt="4"/>
      <dgm:spPr/>
    </dgm:pt>
    <dgm:pt modelId="{E2E0F5B1-E652-47F4-B70D-556910EB6781}" type="pres">
      <dgm:prSet presAssocID="{0BE709C2-89E5-4E70-9A8C-CD83B3317EA3}" presName="vSp2" presStyleCnt="0"/>
      <dgm:spPr/>
    </dgm:pt>
    <dgm:pt modelId="{428F0998-6257-437D-A07A-43A8247A1FE1}" type="pres">
      <dgm:prSet presAssocID="{0BE709C2-89E5-4E70-9A8C-CD83B3317EA3}" presName="sibTrans" presStyleCnt="0"/>
      <dgm:spPr/>
    </dgm:pt>
    <dgm:pt modelId="{C0C10FE8-4AC1-4641-AC1F-6BCCC265BADB}" type="pres">
      <dgm:prSet presAssocID="{2ACB343E-3068-4E6D-87F1-1C0CBD562B5F}" presName="compositeNode" presStyleCnt="0">
        <dgm:presLayoutVars>
          <dgm:bulletEnabled val="1"/>
        </dgm:presLayoutVars>
      </dgm:prSet>
      <dgm:spPr/>
    </dgm:pt>
    <dgm:pt modelId="{8A651517-5733-4AC6-9AB6-4BF4B28DBD9D}" type="pres">
      <dgm:prSet presAssocID="{2ACB343E-3068-4E6D-87F1-1C0CBD562B5F}" presName="bgRect" presStyleLbl="node1" presStyleIdx="1" presStyleCnt="5"/>
      <dgm:spPr/>
    </dgm:pt>
    <dgm:pt modelId="{BDFEA303-07AF-4E0C-BBED-31EF999A6F7F}" type="pres">
      <dgm:prSet presAssocID="{2ACB343E-3068-4E6D-87F1-1C0CBD562B5F}" presName="parentNode" presStyleLbl="node1" presStyleIdx="1" presStyleCnt="5">
        <dgm:presLayoutVars>
          <dgm:chMax val="0"/>
          <dgm:bulletEnabled val="1"/>
        </dgm:presLayoutVars>
      </dgm:prSet>
      <dgm:spPr/>
    </dgm:pt>
    <dgm:pt modelId="{3813ED39-9CFF-44CC-A71A-7F57BF383FE0}" type="pres">
      <dgm:prSet presAssocID="{6A0CC6DF-5931-4547-9CCA-4240ED54091C}" presName="hSp" presStyleCnt="0"/>
      <dgm:spPr/>
    </dgm:pt>
    <dgm:pt modelId="{F5F2280B-AB77-4995-89AA-1688238B90B6}" type="pres">
      <dgm:prSet presAssocID="{6A0CC6DF-5931-4547-9CCA-4240ED54091C}" presName="vProcSp" presStyleCnt="0"/>
      <dgm:spPr/>
    </dgm:pt>
    <dgm:pt modelId="{AC90B7BD-9CD2-4834-8C03-EE9EE94AE76E}" type="pres">
      <dgm:prSet presAssocID="{6A0CC6DF-5931-4547-9CCA-4240ED54091C}" presName="vSp1" presStyleCnt="0"/>
      <dgm:spPr/>
    </dgm:pt>
    <dgm:pt modelId="{02C01C53-6AD7-499B-93A2-F0F4442E93F2}" type="pres">
      <dgm:prSet presAssocID="{6A0CC6DF-5931-4547-9CCA-4240ED54091C}" presName="simulatedConn" presStyleLbl="solidFgAcc1" presStyleIdx="1" presStyleCnt="4"/>
      <dgm:spPr/>
    </dgm:pt>
    <dgm:pt modelId="{478588B0-EE23-49B6-85B4-798DC0ED8334}" type="pres">
      <dgm:prSet presAssocID="{6A0CC6DF-5931-4547-9CCA-4240ED54091C}" presName="vSp2" presStyleCnt="0"/>
      <dgm:spPr/>
    </dgm:pt>
    <dgm:pt modelId="{97598D32-0ABC-4FBC-A781-66958A5F2207}" type="pres">
      <dgm:prSet presAssocID="{6A0CC6DF-5931-4547-9CCA-4240ED54091C}" presName="sibTrans" presStyleCnt="0"/>
      <dgm:spPr/>
    </dgm:pt>
    <dgm:pt modelId="{F9CBA830-9968-43FC-81B4-0FB80524E6B6}" type="pres">
      <dgm:prSet presAssocID="{E3CB30C2-9202-4BAF-B229-8FA0D588D58F}" presName="compositeNode" presStyleCnt="0">
        <dgm:presLayoutVars>
          <dgm:bulletEnabled val="1"/>
        </dgm:presLayoutVars>
      </dgm:prSet>
      <dgm:spPr/>
    </dgm:pt>
    <dgm:pt modelId="{146ED066-F3D0-4E88-8E9A-0FE3DD99609B}" type="pres">
      <dgm:prSet presAssocID="{E3CB30C2-9202-4BAF-B229-8FA0D588D58F}" presName="bgRect" presStyleLbl="node1" presStyleIdx="2" presStyleCnt="5"/>
      <dgm:spPr/>
    </dgm:pt>
    <dgm:pt modelId="{B592FDB2-98D6-439E-8DC6-57A8E89697DB}" type="pres">
      <dgm:prSet presAssocID="{E3CB30C2-9202-4BAF-B229-8FA0D588D58F}" presName="parentNode" presStyleLbl="node1" presStyleIdx="2" presStyleCnt="5">
        <dgm:presLayoutVars>
          <dgm:chMax val="0"/>
          <dgm:bulletEnabled val="1"/>
        </dgm:presLayoutVars>
      </dgm:prSet>
      <dgm:spPr/>
    </dgm:pt>
    <dgm:pt modelId="{DC0ECC38-5010-46DE-A5A1-14B224C29493}" type="pres">
      <dgm:prSet presAssocID="{47E1239A-9728-4CA1-A2FC-E002652765AD}" presName="hSp" presStyleCnt="0"/>
      <dgm:spPr/>
    </dgm:pt>
    <dgm:pt modelId="{98E41925-8F3A-41C1-B467-4227A61C586D}" type="pres">
      <dgm:prSet presAssocID="{47E1239A-9728-4CA1-A2FC-E002652765AD}" presName="vProcSp" presStyleCnt="0"/>
      <dgm:spPr/>
    </dgm:pt>
    <dgm:pt modelId="{C17B87EB-D3CC-49A2-A8F3-2482E99AD4B2}" type="pres">
      <dgm:prSet presAssocID="{47E1239A-9728-4CA1-A2FC-E002652765AD}" presName="vSp1" presStyleCnt="0"/>
      <dgm:spPr/>
    </dgm:pt>
    <dgm:pt modelId="{3B1486BC-D5F7-423D-88C9-381A020DCC19}" type="pres">
      <dgm:prSet presAssocID="{47E1239A-9728-4CA1-A2FC-E002652765AD}" presName="simulatedConn" presStyleLbl="solidFgAcc1" presStyleIdx="2" presStyleCnt="4"/>
      <dgm:spPr/>
    </dgm:pt>
    <dgm:pt modelId="{8412AA3F-B714-4DC7-A5E2-5BEC577A5F7D}" type="pres">
      <dgm:prSet presAssocID="{47E1239A-9728-4CA1-A2FC-E002652765AD}" presName="vSp2" presStyleCnt="0"/>
      <dgm:spPr/>
    </dgm:pt>
    <dgm:pt modelId="{EBFE8A93-79B9-465A-8DD8-9C99114E9A62}" type="pres">
      <dgm:prSet presAssocID="{47E1239A-9728-4CA1-A2FC-E002652765AD}" presName="sibTrans" presStyleCnt="0"/>
      <dgm:spPr/>
    </dgm:pt>
    <dgm:pt modelId="{8D20735D-2F90-41C4-92E0-2A7C83B3ADC5}" type="pres">
      <dgm:prSet presAssocID="{33294BF4-6D25-4E8C-A2F4-BD7689DC6A13}" presName="compositeNode" presStyleCnt="0">
        <dgm:presLayoutVars>
          <dgm:bulletEnabled val="1"/>
        </dgm:presLayoutVars>
      </dgm:prSet>
      <dgm:spPr/>
    </dgm:pt>
    <dgm:pt modelId="{2047E674-0FBE-406D-8903-1EECF7CD0873}" type="pres">
      <dgm:prSet presAssocID="{33294BF4-6D25-4E8C-A2F4-BD7689DC6A13}" presName="bgRect" presStyleLbl="node1" presStyleIdx="3" presStyleCnt="5"/>
      <dgm:spPr/>
    </dgm:pt>
    <dgm:pt modelId="{FA03EB5A-13ED-41A0-BA73-17906C1DD6C1}" type="pres">
      <dgm:prSet presAssocID="{33294BF4-6D25-4E8C-A2F4-BD7689DC6A13}" presName="parentNode" presStyleLbl="node1" presStyleIdx="3" presStyleCnt="5">
        <dgm:presLayoutVars>
          <dgm:chMax val="0"/>
          <dgm:bulletEnabled val="1"/>
        </dgm:presLayoutVars>
      </dgm:prSet>
      <dgm:spPr/>
    </dgm:pt>
    <dgm:pt modelId="{6498F039-BE2E-4314-8F04-8058743E8786}" type="pres">
      <dgm:prSet presAssocID="{37FF1219-9274-46E3-A553-457595B63A2B}" presName="hSp" presStyleCnt="0"/>
      <dgm:spPr/>
    </dgm:pt>
    <dgm:pt modelId="{524B1106-0A88-4F7E-9329-18A5634FF5E3}" type="pres">
      <dgm:prSet presAssocID="{37FF1219-9274-46E3-A553-457595B63A2B}" presName="vProcSp" presStyleCnt="0"/>
      <dgm:spPr/>
    </dgm:pt>
    <dgm:pt modelId="{6D3D9B92-4760-47D1-BBF2-9301499CBAD5}" type="pres">
      <dgm:prSet presAssocID="{37FF1219-9274-46E3-A553-457595B63A2B}" presName="vSp1" presStyleCnt="0"/>
      <dgm:spPr/>
    </dgm:pt>
    <dgm:pt modelId="{5A664297-9F0C-448E-ACA2-540768FE9078}" type="pres">
      <dgm:prSet presAssocID="{37FF1219-9274-46E3-A553-457595B63A2B}" presName="simulatedConn" presStyleLbl="solidFgAcc1" presStyleIdx="3" presStyleCnt="4"/>
      <dgm:spPr/>
    </dgm:pt>
    <dgm:pt modelId="{EABD5FA1-D775-4303-B214-2B8612F750C3}" type="pres">
      <dgm:prSet presAssocID="{37FF1219-9274-46E3-A553-457595B63A2B}" presName="vSp2" presStyleCnt="0"/>
      <dgm:spPr/>
    </dgm:pt>
    <dgm:pt modelId="{2D60880F-935C-4CFF-82EB-5FB0DB1C9D2B}" type="pres">
      <dgm:prSet presAssocID="{37FF1219-9274-46E3-A553-457595B63A2B}" presName="sibTrans" presStyleCnt="0"/>
      <dgm:spPr/>
    </dgm:pt>
    <dgm:pt modelId="{31BA1B17-6E5E-4AD3-877D-C3D4B89C85A5}" type="pres">
      <dgm:prSet presAssocID="{7DDCC6B4-14E0-4346-9379-6B2E9C42980C}" presName="compositeNode" presStyleCnt="0">
        <dgm:presLayoutVars>
          <dgm:bulletEnabled val="1"/>
        </dgm:presLayoutVars>
      </dgm:prSet>
      <dgm:spPr/>
    </dgm:pt>
    <dgm:pt modelId="{1F80F88B-445D-43AA-B0BD-4E28BB3D476D}" type="pres">
      <dgm:prSet presAssocID="{7DDCC6B4-14E0-4346-9379-6B2E9C42980C}" presName="bgRect" presStyleLbl="node1" presStyleIdx="4" presStyleCnt="5"/>
      <dgm:spPr/>
    </dgm:pt>
    <dgm:pt modelId="{25563DA6-D52D-4501-8C33-466415CB09D5}" type="pres">
      <dgm:prSet presAssocID="{7DDCC6B4-14E0-4346-9379-6B2E9C42980C}" presName="parentNode" presStyleLbl="node1" presStyleIdx="4" presStyleCnt="5">
        <dgm:presLayoutVars>
          <dgm:chMax val="0"/>
          <dgm:bulletEnabled val="1"/>
        </dgm:presLayoutVars>
      </dgm:prSet>
      <dgm:spPr/>
    </dgm:pt>
  </dgm:ptLst>
  <dgm:cxnLst>
    <dgm:cxn modelId="{3C1A831D-00C7-444C-9425-C9843FD14D23}" type="presOf" srcId="{33294BF4-6D25-4E8C-A2F4-BD7689DC6A13}" destId="{FA03EB5A-13ED-41A0-BA73-17906C1DD6C1}" srcOrd="1" destOrd="0" presId="urn:microsoft.com/office/officeart/2005/8/layout/hProcess7"/>
    <dgm:cxn modelId="{4512FC61-BA7F-48A1-9F5E-FDBE8C168022}" type="presOf" srcId="{7B7DC9A1-2CB6-412B-8358-8C8F0E6A2F5E}" destId="{86BD3C3C-4626-446B-A00D-5868A688DB6A}" srcOrd="0" destOrd="0" presId="urn:microsoft.com/office/officeart/2005/8/layout/hProcess7"/>
    <dgm:cxn modelId="{3A719968-0D1B-45F1-96E0-153F9BFE721B}" srcId="{7B7DC9A1-2CB6-412B-8358-8C8F0E6A2F5E}" destId="{E3CB30C2-9202-4BAF-B229-8FA0D588D58F}" srcOrd="2" destOrd="0" parTransId="{35B892AA-4720-4D54-BABF-FC1011FB863E}" sibTransId="{47E1239A-9728-4CA1-A2FC-E002652765AD}"/>
    <dgm:cxn modelId="{F758954C-726B-4A0F-B57A-D94B713C6B9A}" type="presOf" srcId="{7DDCC6B4-14E0-4346-9379-6B2E9C42980C}" destId="{25563DA6-D52D-4501-8C33-466415CB09D5}" srcOrd="1" destOrd="0" presId="urn:microsoft.com/office/officeart/2005/8/layout/hProcess7"/>
    <dgm:cxn modelId="{4C4C7259-9832-40AA-9809-9E7A59990907}" type="presOf" srcId="{7DDCC6B4-14E0-4346-9379-6B2E9C42980C}" destId="{1F80F88B-445D-43AA-B0BD-4E28BB3D476D}" srcOrd="0" destOrd="0" presId="urn:microsoft.com/office/officeart/2005/8/layout/hProcess7"/>
    <dgm:cxn modelId="{C8FD507C-C193-4D4B-BABA-9B25BA574188}" type="presOf" srcId="{908B5396-FA5A-4A0E-A081-00A915836E3B}" destId="{19E98149-3A85-4175-96D1-B448411B3FC7}" srcOrd="1" destOrd="0" presId="urn:microsoft.com/office/officeart/2005/8/layout/hProcess7"/>
    <dgm:cxn modelId="{07EF1480-86F6-4582-9BDA-186A47BA4779}" type="presOf" srcId="{33294BF4-6D25-4E8C-A2F4-BD7689DC6A13}" destId="{2047E674-0FBE-406D-8903-1EECF7CD0873}" srcOrd="0" destOrd="0" presId="urn:microsoft.com/office/officeart/2005/8/layout/hProcess7"/>
    <dgm:cxn modelId="{CE285D8B-882B-457C-A2F6-9748164C243F}" type="presOf" srcId="{908B5396-FA5A-4A0E-A081-00A915836E3B}" destId="{7E28421A-AE78-4CF8-AB76-B01C33858E44}" srcOrd="0" destOrd="0" presId="urn:microsoft.com/office/officeart/2005/8/layout/hProcess7"/>
    <dgm:cxn modelId="{B72737BB-399F-4D49-AE9F-2A74552D9124}" type="presOf" srcId="{2ACB343E-3068-4E6D-87F1-1C0CBD562B5F}" destId="{BDFEA303-07AF-4E0C-BBED-31EF999A6F7F}" srcOrd="1" destOrd="0" presId="urn:microsoft.com/office/officeart/2005/8/layout/hProcess7"/>
    <dgm:cxn modelId="{718795D0-CB16-4878-A135-AFA7B4E87472}" type="presOf" srcId="{E3CB30C2-9202-4BAF-B229-8FA0D588D58F}" destId="{B592FDB2-98D6-439E-8DC6-57A8E89697DB}" srcOrd="1" destOrd="0" presId="urn:microsoft.com/office/officeart/2005/8/layout/hProcess7"/>
    <dgm:cxn modelId="{F250DDE3-46B0-47B5-8C9A-A38670DEA10C}" type="presOf" srcId="{2ACB343E-3068-4E6D-87F1-1C0CBD562B5F}" destId="{8A651517-5733-4AC6-9AB6-4BF4B28DBD9D}" srcOrd="0" destOrd="0" presId="urn:microsoft.com/office/officeart/2005/8/layout/hProcess7"/>
    <dgm:cxn modelId="{A872E6ED-5530-4B13-A838-9767D665FB56}" srcId="{7B7DC9A1-2CB6-412B-8358-8C8F0E6A2F5E}" destId="{33294BF4-6D25-4E8C-A2F4-BD7689DC6A13}" srcOrd="3" destOrd="0" parTransId="{EBA08138-9785-4F11-B058-B43C8F0477C1}" sibTransId="{37FF1219-9274-46E3-A553-457595B63A2B}"/>
    <dgm:cxn modelId="{17A2DFEE-E52E-4988-9CA7-E4708F4CDADF}" srcId="{7B7DC9A1-2CB6-412B-8358-8C8F0E6A2F5E}" destId="{7DDCC6B4-14E0-4346-9379-6B2E9C42980C}" srcOrd="4" destOrd="0" parTransId="{3657BA73-E723-421C-AA0E-1DE784C72CA3}" sibTransId="{2E7255A2-6928-40FC-82A9-EBC4BBF56BF9}"/>
    <dgm:cxn modelId="{6B2619F5-FFC3-49A3-A467-27587F7210EF}" srcId="{7B7DC9A1-2CB6-412B-8358-8C8F0E6A2F5E}" destId="{908B5396-FA5A-4A0E-A081-00A915836E3B}" srcOrd="0" destOrd="0" parTransId="{F1439782-AE2C-490F-A520-40CC5B32FF53}" sibTransId="{0BE709C2-89E5-4E70-9A8C-CD83B3317EA3}"/>
    <dgm:cxn modelId="{324BF9FC-8420-4BD7-B269-BEAD780A102C}" srcId="{7B7DC9A1-2CB6-412B-8358-8C8F0E6A2F5E}" destId="{2ACB343E-3068-4E6D-87F1-1C0CBD562B5F}" srcOrd="1" destOrd="0" parTransId="{79F99C3B-8295-4CA4-87BC-9B43AAE36438}" sibTransId="{6A0CC6DF-5931-4547-9CCA-4240ED54091C}"/>
    <dgm:cxn modelId="{194653FD-DB4A-43AA-8F65-60273BDAC1BE}" type="presOf" srcId="{E3CB30C2-9202-4BAF-B229-8FA0D588D58F}" destId="{146ED066-F3D0-4E88-8E9A-0FE3DD99609B}" srcOrd="0" destOrd="0" presId="urn:microsoft.com/office/officeart/2005/8/layout/hProcess7"/>
    <dgm:cxn modelId="{6CABE1C4-A49D-42E6-BE92-9CEBD5A992BF}" type="presParOf" srcId="{86BD3C3C-4626-446B-A00D-5868A688DB6A}" destId="{8DC31054-293E-42C2-8B6A-46F720CF5C3D}" srcOrd="0" destOrd="0" presId="urn:microsoft.com/office/officeart/2005/8/layout/hProcess7"/>
    <dgm:cxn modelId="{A5DE62F8-869B-49C8-8922-5C1C633F8A91}" type="presParOf" srcId="{8DC31054-293E-42C2-8B6A-46F720CF5C3D}" destId="{7E28421A-AE78-4CF8-AB76-B01C33858E44}" srcOrd="0" destOrd="0" presId="urn:microsoft.com/office/officeart/2005/8/layout/hProcess7"/>
    <dgm:cxn modelId="{8F5E4401-94D7-4419-AB4D-541D6B0C7461}" type="presParOf" srcId="{8DC31054-293E-42C2-8B6A-46F720CF5C3D}" destId="{19E98149-3A85-4175-96D1-B448411B3FC7}" srcOrd="1" destOrd="0" presId="urn:microsoft.com/office/officeart/2005/8/layout/hProcess7"/>
    <dgm:cxn modelId="{4FE20A58-C636-4E4E-834F-3C67CAB464EA}" type="presParOf" srcId="{86BD3C3C-4626-446B-A00D-5868A688DB6A}" destId="{DF46F9F3-0654-4C11-B126-F537F3D77118}" srcOrd="1" destOrd="0" presId="urn:microsoft.com/office/officeart/2005/8/layout/hProcess7"/>
    <dgm:cxn modelId="{8943E259-DCD6-45EE-A215-37071813F052}" type="presParOf" srcId="{86BD3C3C-4626-446B-A00D-5868A688DB6A}" destId="{1010C62D-2562-48C4-AF0A-FC9A866F545C}" srcOrd="2" destOrd="0" presId="urn:microsoft.com/office/officeart/2005/8/layout/hProcess7"/>
    <dgm:cxn modelId="{2DE4A740-69B3-46B6-AAF8-13D16A3965A0}" type="presParOf" srcId="{1010C62D-2562-48C4-AF0A-FC9A866F545C}" destId="{2ECB26BC-8DAF-42CF-976A-13F297917CFA}" srcOrd="0" destOrd="0" presId="urn:microsoft.com/office/officeart/2005/8/layout/hProcess7"/>
    <dgm:cxn modelId="{7F5485F5-A688-4B00-A9DE-FAA21BE963D5}" type="presParOf" srcId="{1010C62D-2562-48C4-AF0A-FC9A866F545C}" destId="{17508D03-F0B2-4856-AA90-7F7EBC8A5004}" srcOrd="1" destOrd="0" presId="urn:microsoft.com/office/officeart/2005/8/layout/hProcess7"/>
    <dgm:cxn modelId="{1D3631A9-A14D-4437-B220-0D4C96C0F939}" type="presParOf" srcId="{1010C62D-2562-48C4-AF0A-FC9A866F545C}" destId="{E2E0F5B1-E652-47F4-B70D-556910EB6781}" srcOrd="2" destOrd="0" presId="urn:microsoft.com/office/officeart/2005/8/layout/hProcess7"/>
    <dgm:cxn modelId="{A799A6AF-3ADF-4539-9E35-63427FE38AB2}" type="presParOf" srcId="{86BD3C3C-4626-446B-A00D-5868A688DB6A}" destId="{428F0998-6257-437D-A07A-43A8247A1FE1}" srcOrd="3" destOrd="0" presId="urn:microsoft.com/office/officeart/2005/8/layout/hProcess7"/>
    <dgm:cxn modelId="{2871BF1E-5AD0-4621-9292-AE115EE7FD61}" type="presParOf" srcId="{86BD3C3C-4626-446B-A00D-5868A688DB6A}" destId="{C0C10FE8-4AC1-4641-AC1F-6BCCC265BADB}" srcOrd="4" destOrd="0" presId="urn:microsoft.com/office/officeart/2005/8/layout/hProcess7"/>
    <dgm:cxn modelId="{829767D9-8822-46E8-BB19-F4805C4BC341}" type="presParOf" srcId="{C0C10FE8-4AC1-4641-AC1F-6BCCC265BADB}" destId="{8A651517-5733-4AC6-9AB6-4BF4B28DBD9D}" srcOrd="0" destOrd="0" presId="urn:microsoft.com/office/officeart/2005/8/layout/hProcess7"/>
    <dgm:cxn modelId="{13E9A78B-D823-4BE9-AD9A-E7266467FAE7}" type="presParOf" srcId="{C0C10FE8-4AC1-4641-AC1F-6BCCC265BADB}" destId="{BDFEA303-07AF-4E0C-BBED-31EF999A6F7F}" srcOrd="1" destOrd="0" presId="urn:microsoft.com/office/officeart/2005/8/layout/hProcess7"/>
    <dgm:cxn modelId="{482AF8E9-A188-46A4-9B71-ED2A05B0E223}" type="presParOf" srcId="{86BD3C3C-4626-446B-A00D-5868A688DB6A}" destId="{3813ED39-9CFF-44CC-A71A-7F57BF383FE0}" srcOrd="5" destOrd="0" presId="urn:microsoft.com/office/officeart/2005/8/layout/hProcess7"/>
    <dgm:cxn modelId="{6836A2CF-4D2A-4800-B63F-2B40711894AF}" type="presParOf" srcId="{86BD3C3C-4626-446B-A00D-5868A688DB6A}" destId="{F5F2280B-AB77-4995-89AA-1688238B90B6}" srcOrd="6" destOrd="0" presId="urn:microsoft.com/office/officeart/2005/8/layout/hProcess7"/>
    <dgm:cxn modelId="{C99BA683-C76E-45DF-8A84-8EE742811C64}" type="presParOf" srcId="{F5F2280B-AB77-4995-89AA-1688238B90B6}" destId="{AC90B7BD-9CD2-4834-8C03-EE9EE94AE76E}" srcOrd="0" destOrd="0" presId="urn:microsoft.com/office/officeart/2005/8/layout/hProcess7"/>
    <dgm:cxn modelId="{E9552829-7FE1-438B-9D60-F8BDA12E8FD3}" type="presParOf" srcId="{F5F2280B-AB77-4995-89AA-1688238B90B6}" destId="{02C01C53-6AD7-499B-93A2-F0F4442E93F2}" srcOrd="1" destOrd="0" presId="urn:microsoft.com/office/officeart/2005/8/layout/hProcess7"/>
    <dgm:cxn modelId="{7A5F0418-E3AD-454C-B493-9866F6092E5E}" type="presParOf" srcId="{F5F2280B-AB77-4995-89AA-1688238B90B6}" destId="{478588B0-EE23-49B6-85B4-798DC0ED8334}" srcOrd="2" destOrd="0" presId="urn:microsoft.com/office/officeart/2005/8/layout/hProcess7"/>
    <dgm:cxn modelId="{B23CA162-709C-46F5-9B26-EE8A97633D28}" type="presParOf" srcId="{86BD3C3C-4626-446B-A00D-5868A688DB6A}" destId="{97598D32-0ABC-4FBC-A781-66958A5F2207}" srcOrd="7" destOrd="0" presId="urn:microsoft.com/office/officeart/2005/8/layout/hProcess7"/>
    <dgm:cxn modelId="{48DEE2A6-54FC-4C07-AD69-3D1C6446ED3F}" type="presParOf" srcId="{86BD3C3C-4626-446B-A00D-5868A688DB6A}" destId="{F9CBA830-9968-43FC-81B4-0FB80524E6B6}" srcOrd="8" destOrd="0" presId="urn:microsoft.com/office/officeart/2005/8/layout/hProcess7"/>
    <dgm:cxn modelId="{F8E5D068-8BA3-455B-BF13-C91441481811}" type="presParOf" srcId="{F9CBA830-9968-43FC-81B4-0FB80524E6B6}" destId="{146ED066-F3D0-4E88-8E9A-0FE3DD99609B}" srcOrd="0" destOrd="0" presId="urn:microsoft.com/office/officeart/2005/8/layout/hProcess7"/>
    <dgm:cxn modelId="{190C02EC-A0AD-4F8D-B540-08F609082D0F}" type="presParOf" srcId="{F9CBA830-9968-43FC-81B4-0FB80524E6B6}" destId="{B592FDB2-98D6-439E-8DC6-57A8E89697DB}" srcOrd="1" destOrd="0" presId="urn:microsoft.com/office/officeart/2005/8/layout/hProcess7"/>
    <dgm:cxn modelId="{11325263-7CC5-4B7E-9593-093033C1D4A2}" type="presParOf" srcId="{86BD3C3C-4626-446B-A00D-5868A688DB6A}" destId="{DC0ECC38-5010-46DE-A5A1-14B224C29493}" srcOrd="9" destOrd="0" presId="urn:microsoft.com/office/officeart/2005/8/layout/hProcess7"/>
    <dgm:cxn modelId="{4284A438-834F-4501-B315-CC9E52997B1E}" type="presParOf" srcId="{86BD3C3C-4626-446B-A00D-5868A688DB6A}" destId="{98E41925-8F3A-41C1-B467-4227A61C586D}" srcOrd="10" destOrd="0" presId="urn:microsoft.com/office/officeart/2005/8/layout/hProcess7"/>
    <dgm:cxn modelId="{9CF9A32C-1ECF-4DAE-A9E8-1EBEA17E8C3A}" type="presParOf" srcId="{98E41925-8F3A-41C1-B467-4227A61C586D}" destId="{C17B87EB-D3CC-49A2-A8F3-2482E99AD4B2}" srcOrd="0" destOrd="0" presId="urn:microsoft.com/office/officeart/2005/8/layout/hProcess7"/>
    <dgm:cxn modelId="{8FF2B2DF-134F-41F1-B976-342234EAF14B}" type="presParOf" srcId="{98E41925-8F3A-41C1-B467-4227A61C586D}" destId="{3B1486BC-D5F7-423D-88C9-381A020DCC19}" srcOrd="1" destOrd="0" presId="urn:microsoft.com/office/officeart/2005/8/layout/hProcess7"/>
    <dgm:cxn modelId="{2146A3B5-BE45-4CBC-8A18-3EB8F79BA244}" type="presParOf" srcId="{98E41925-8F3A-41C1-B467-4227A61C586D}" destId="{8412AA3F-B714-4DC7-A5E2-5BEC577A5F7D}" srcOrd="2" destOrd="0" presId="urn:microsoft.com/office/officeart/2005/8/layout/hProcess7"/>
    <dgm:cxn modelId="{73900519-3E9F-4049-BB62-2CC0F43F7606}" type="presParOf" srcId="{86BD3C3C-4626-446B-A00D-5868A688DB6A}" destId="{EBFE8A93-79B9-465A-8DD8-9C99114E9A62}" srcOrd="11" destOrd="0" presId="urn:microsoft.com/office/officeart/2005/8/layout/hProcess7"/>
    <dgm:cxn modelId="{C40D8FB1-D000-4174-9256-80DFAF315029}" type="presParOf" srcId="{86BD3C3C-4626-446B-A00D-5868A688DB6A}" destId="{8D20735D-2F90-41C4-92E0-2A7C83B3ADC5}" srcOrd="12" destOrd="0" presId="urn:microsoft.com/office/officeart/2005/8/layout/hProcess7"/>
    <dgm:cxn modelId="{2E660C33-D2A4-444C-AC8A-C67D3B8A42B5}" type="presParOf" srcId="{8D20735D-2F90-41C4-92E0-2A7C83B3ADC5}" destId="{2047E674-0FBE-406D-8903-1EECF7CD0873}" srcOrd="0" destOrd="0" presId="urn:microsoft.com/office/officeart/2005/8/layout/hProcess7"/>
    <dgm:cxn modelId="{EF08EB9F-A6DC-4BD9-9E39-B384A234DB10}" type="presParOf" srcId="{8D20735D-2F90-41C4-92E0-2A7C83B3ADC5}" destId="{FA03EB5A-13ED-41A0-BA73-17906C1DD6C1}" srcOrd="1" destOrd="0" presId="urn:microsoft.com/office/officeart/2005/8/layout/hProcess7"/>
    <dgm:cxn modelId="{CC278E3F-E603-47AA-8A60-9465A0E19351}" type="presParOf" srcId="{86BD3C3C-4626-446B-A00D-5868A688DB6A}" destId="{6498F039-BE2E-4314-8F04-8058743E8786}" srcOrd="13" destOrd="0" presId="urn:microsoft.com/office/officeart/2005/8/layout/hProcess7"/>
    <dgm:cxn modelId="{9DE32A87-50B6-4D84-896E-221457F77497}" type="presParOf" srcId="{86BD3C3C-4626-446B-A00D-5868A688DB6A}" destId="{524B1106-0A88-4F7E-9329-18A5634FF5E3}" srcOrd="14" destOrd="0" presId="urn:microsoft.com/office/officeart/2005/8/layout/hProcess7"/>
    <dgm:cxn modelId="{7545CC56-0B7D-43F2-8533-3D2452CD71C4}" type="presParOf" srcId="{524B1106-0A88-4F7E-9329-18A5634FF5E3}" destId="{6D3D9B92-4760-47D1-BBF2-9301499CBAD5}" srcOrd="0" destOrd="0" presId="urn:microsoft.com/office/officeart/2005/8/layout/hProcess7"/>
    <dgm:cxn modelId="{75FD40E9-9B50-4A27-BDB2-00B1ECA6EF8A}" type="presParOf" srcId="{524B1106-0A88-4F7E-9329-18A5634FF5E3}" destId="{5A664297-9F0C-448E-ACA2-540768FE9078}" srcOrd="1" destOrd="0" presId="urn:microsoft.com/office/officeart/2005/8/layout/hProcess7"/>
    <dgm:cxn modelId="{97BD3889-8D61-4D73-AB29-CB5AF285976B}" type="presParOf" srcId="{524B1106-0A88-4F7E-9329-18A5634FF5E3}" destId="{EABD5FA1-D775-4303-B214-2B8612F750C3}" srcOrd="2" destOrd="0" presId="urn:microsoft.com/office/officeart/2005/8/layout/hProcess7"/>
    <dgm:cxn modelId="{B1EF299D-92AD-4335-B636-8E6F531ACDFA}" type="presParOf" srcId="{86BD3C3C-4626-446B-A00D-5868A688DB6A}" destId="{2D60880F-935C-4CFF-82EB-5FB0DB1C9D2B}" srcOrd="15" destOrd="0" presId="urn:microsoft.com/office/officeart/2005/8/layout/hProcess7"/>
    <dgm:cxn modelId="{B164AFEE-9337-45AD-A6D4-053AEE373673}" type="presParOf" srcId="{86BD3C3C-4626-446B-A00D-5868A688DB6A}" destId="{31BA1B17-6E5E-4AD3-877D-C3D4B89C85A5}" srcOrd="16" destOrd="0" presId="urn:microsoft.com/office/officeart/2005/8/layout/hProcess7"/>
    <dgm:cxn modelId="{5FCC7B6F-162E-4CFE-9036-B392FD873B35}" type="presParOf" srcId="{31BA1B17-6E5E-4AD3-877D-C3D4B89C85A5}" destId="{1F80F88B-445D-43AA-B0BD-4E28BB3D476D}" srcOrd="0" destOrd="0" presId="urn:microsoft.com/office/officeart/2005/8/layout/hProcess7"/>
    <dgm:cxn modelId="{2CFB9B44-D1FD-41F8-9B64-0C302439CA8A}" type="presParOf" srcId="{31BA1B17-6E5E-4AD3-877D-C3D4B89C85A5}" destId="{25563DA6-D52D-4501-8C33-466415CB09D5}" srcOrd="1"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7B7DC9A1-2CB6-412B-8358-8C8F0E6A2F5E}" type="doc">
      <dgm:prSet loTypeId="urn:microsoft.com/office/officeart/2005/8/layout/process5" loCatId="process" qsTypeId="urn:microsoft.com/office/officeart/2005/8/quickstyle/3d9" qsCatId="3D" csTypeId="urn:microsoft.com/office/officeart/2005/8/colors/accent0_2" csCatId="mainScheme" phldr="1"/>
      <dgm:spPr/>
      <dgm:t>
        <a:bodyPr/>
        <a:lstStyle/>
        <a:p>
          <a:endParaRPr lang="en-US"/>
        </a:p>
      </dgm:t>
    </dgm:pt>
    <dgm:pt modelId="{908B5396-FA5A-4A0E-A081-00A915836E3B}">
      <dgm:prSet phldrT="[Text]" custT="1"/>
      <dgm:spPr/>
      <dgm:t>
        <a:bodyPr/>
        <a:lstStyle/>
        <a:p>
          <a:r>
            <a:rPr lang="en-US" sz="2000" dirty="0"/>
            <a:t>Assistant PM</a:t>
          </a:r>
        </a:p>
        <a:p>
          <a:r>
            <a:rPr lang="en-US" sz="2000" dirty="0"/>
            <a:t>Senior Estimator</a:t>
          </a:r>
        </a:p>
        <a:p>
          <a:r>
            <a:rPr lang="en-US" sz="2000" dirty="0"/>
            <a:t>Cost Engineer</a:t>
          </a:r>
        </a:p>
        <a:p>
          <a:r>
            <a:rPr lang="en-US" sz="2000" dirty="0"/>
            <a:t>Lead Scheduler</a:t>
          </a:r>
        </a:p>
      </dgm:t>
    </dgm:pt>
    <dgm:pt modelId="{F1439782-AE2C-490F-A520-40CC5B32FF53}" type="parTrans" cxnId="{6B2619F5-FFC3-49A3-A467-27587F7210EF}">
      <dgm:prSet/>
      <dgm:spPr/>
      <dgm:t>
        <a:bodyPr/>
        <a:lstStyle/>
        <a:p>
          <a:endParaRPr lang="en-US"/>
        </a:p>
      </dgm:t>
    </dgm:pt>
    <dgm:pt modelId="{0BE709C2-89E5-4E70-9A8C-CD83B3317EA3}" type="sibTrans" cxnId="{6B2619F5-FFC3-49A3-A467-27587F7210EF}">
      <dgm:prSet/>
      <dgm:spPr/>
      <dgm:t>
        <a:bodyPr/>
        <a:lstStyle/>
        <a:p>
          <a:endParaRPr lang="en-US"/>
        </a:p>
      </dgm:t>
    </dgm:pt>
    <dgm:pt modelId="{2ACB343E-3068-4E6D-87F1-1C0CBD562B5F}">
      <dgm:prSet phldrT="[Text]" custT="1"/>
      <dgm:spPr/>
      <dgm:t>
        <a:bodyPr/>
        <a:lstStyle/>
        <a:p>
          <a:r>
            <a:rPr lang="en-US" sz="2400" dirty="0"/>
            <a:t>PM </a:t>
          </a:r>
        </a:p>
      </dgm:t>
    </dgm:pt>
    <dgm:pt modelId="{79F99C3B-8295-4CA4-87BC-9B43AAE36438}" type="parTrans" cxnId="{324BF9FC-8420-4BD7-B269-BEAD780A102C}">
      <dgm:prSet/>
      <dgm:spPr/>
      <dgm:t>
        <a:bodyPr/>
        <a:lstStyle/>
        <a:p>
          <a:endParaRPr lang="en-US"/>
        </a:p>
      </dgm:t>
    </dgm:pt>
    <dgm:pt modelId="{6A0CC6DF-5931-4547-9CCA-4240ED54091C}" type="sibTrans" cxnId="{324BF9FC-8420-4BD7-B269-BEAD780A102C}">
      <dgm:prSet/>
      <dgm:spPr/>
      <dgm:t>
        <a:bodyPr/>
        <a:lstStyle/>
        <a:p>
          <a:endParaRPr lang="en-US"/>
        </a:p>
      </dgm:t>
    </dgm:pt>
    <dgm:pt modelId="{E3CB30C2-9202-4BAF-B229-8FA0D588D58F}">
      <dgm:prSet phldrT="[Text]" custT="1"/>
      <dgm:spPr/>
      <dgm:t>
        <a:bodyPr/>
        <a:lstStyle/>
        <a:p>
          <a:r>
            <a:rPr lang="en-US" sz="2400" dirty="0"/>
            <a:t>Senior PM</a:t>
          </a:r>
        </a:p>
      </dgm:t>
    </dgm:pt>
    <dgm:pt modelId="{35B892AA-4720-4D54-BABF-FC1011FB863E}" type="parTrans" cxnId="{3A719968-0D1B-45F1-96E0-153F9BFE721B}">
      <dgm:prSet/>
      <dgm:spPr/>
      <dgm:t>
        <a:bodyPr/>
        <a:lstStyle/>
        <a:p>
          <a:endParaRPr lang="en-US"/>
        </a:p>
      </dgm:t>
    </dgm:pt>
    <dgm:pt modelId="{47E1239A-9728-4CA1-A2FC-E002652765AD}" type="sibTrans" cxnId="{3A719968-0D1B-45F1-96E0-153F9BFE721B}">
      <dgm:prSet/>
      <dgm:spPr/>
      <dgm:t>
        <a:bodyPr/>
        <a:lstStyle/>
        <a:p>
          <a:endParaRPr lang="en-US"/>
        </a:p>
      </dgm:t>
    </dgm:pt>
    <dgm:pt modelId="{7DDCC6B4-14E0-4346-9379-6B2E9C42980C}">
      <dgm:prSet phldrT="[Text]" custT="1"/>
      <dgm:spPr/>
      <dgm:t>
        <a:bodyPr/>
        <a:lstStyle/>
        <a:p>
          <a:r>
            <a:rPr lang="en-US" sz="2400" dirty="0"/>
            <a:t>Executive</a:t>
          </a:r>
        </a:p>
        <a:p>
          <a:r>
            <a:rPr lang="en-US" sz="2400" dirty="0"/>
            <a:t>PPM or CPO</a:t>
          </a:r>
        </a:p>
      </dgm:t>
    </dgm:pt>
    <dgm:pt modelId="{3657BA73-E723-421C-AA0E-1DE784C72CA3}" type="parTrans" cxnId="{17A2DFEE-E52E-4988-9CA7-E4708F4CDADF}">
      <dgm:prSet/>
      <dgm:spPr/>
      <dgm:t>
        <a:bodyPr/>
        <a:lstStyle/>
        <a:p>
          <a:endParaRPr lang="en-US"/>
        </a:p>
      </dgm:t>
    </dgm:pt>
    <dgm:pt modelId="{2E7255A2-6928-40FC-82A9-EBC4BBF56BF9}" type="sibTrans" cxnId="{17A2DFEE-E52E-4988-9CA7-E4708F4CDADF}">
      <dgm:prSet/>
      <dgm:spPr/>
      <dgm:t>
        <a:bodyPr/>
        <a:lstStyle/>
        <a:p>
          <a:endParaRPr lang="en-US"/>
        </a:p>
      </dgm:t>
    </dgm:pt>
    <dgm:pt modelId="{57EB78EE-2E90-45C7-A67D-56F1F26077D0}">
      <dgm:prSet custT="1"/>
      <dgm:spPr/>
      <dgm:t>
        <a:bodyPr/>
        <a:lstStyle/>
        <a:p>
          <a:r>
            <a:rPr lang="en-US" sz="2400" dirty="0"/>
            <a:t>Program PM</a:t>
          </a:r>
        </a:p>
      </dgm:t>
    </dgm:pt>
    <dgm:pt modelId="{E4991ED8-04A8-4E12-AD4D-737984366949}" type="parTrans" cxnId="{1781E803-A318-49E5-BB48-7B289E976B48}">
      <dgm:prSet/>
      <dgm:spPr/>
      <dgm:t>
        <a:bodyPr/>
        <a:lstStyle/>
        <a:p>
          <a:endParaRPr lang="en-US"/>
        </a:p>
      </dgm:t>
    </dgm:pt>
    <dgm:pt modelId="{9A66C168-D86A-4D9A-A7D5-FFF52C5F007E}" type="sibTrans" cxnId="{1781E803-A318-49E5-BB48-7B289E976B48}">
      <dgm:prSet/>
      <dgm:spPr/>
      <dgm:t>
        <a:bodyPr/>
        <a:lstStyle/>
        <a:p>
          <a:endParaRPr lang="en-US"/>
        </a:p>
      </dgm:t>
    </dgm:pt>
    <dgm:pt modelId="{0513D94C-F823-4F44-BCD6-AB6CA9F93D29}" type="pres">
      <dgm:prSet presAssocID="{7B7DC9A1-2CB6-412B-8358-8C8F0E6A2F5E}" presName="diagram" presStyleCnt="0">
        <dgm:presLayoutVars>
          <dgm:dir/>
          <dgm:resizeHandles val="exact"/>
        </dgm:presLayoutVars>
      </dgm:prSet>
      <dgm:spPr/>
    </dgm:pt>
    <dgm:pt modelId="{7D9FA1E8-78AE-42F8-8B7A-859386B5EFDE}" type="pres">
      <dgm:prSet presAssocID="{908B5396-FA5A-4A0E-A081-00A915836E3B}" presName="node" presStyleLbl="node1" presStyleIdx="0" presStyleCnt="5">
        <dgm:presLayoutVars>
          <dgm:bulletEnabled val="1"/>
        </dgm:presLayoutVars>
      </dgm:prSet>
      <dgm:spPr/>
    </dgm:pt>
    <dgm:pt modelId="{13ED9F1F-CE2F-4FF6-892F-6FC4319AC61A}" type="pres">
      <dgm:prSet presAssocID="{0BE709C2-89E5-4E70-9A8C-CD83B3317EA3}" presName="sibTrans" presStyleLbl="sibTrans2D1" presStyleIdx="0" presStyleCnt="4"/>
      <dgm:spPr/>
    </dgm:pt>
    <dgm:pt modelId="{8A78670A-E168-44CA-8E98-DEC991A79A6C}" type="pres">
      <dgm:prSet presAssocID="{0BE709C2-89E5-4E70-9A8C-CD83B3317EA3}" presName="connectorText" presStyleLbl="sibTrans2D1" presStyleIdx="0" presStyleCnt="4"/>
      <dgm:spPr/>
    </dgm:pt>
    <dgm:pt modelId="{B52B55CC-978B-41B8-975E-BAFE39D04689}" type="pres">
      <dgm:prSet presAssocID="{2ACB343E-3068-4E6D-87F1-1C0CBD562B5F}" presName="node" presStyleLbl="node1" presStyleIdx="1" presStyleCnt="5">
        <dgm:presLayoutVars>
          <dgm:bulletEnabled val="1"/>
        </dgm:presLayoutVars>
      </dgm:prSet>
      <dgm:spPr/>
    </dgm:pt>
    <dgm:pt modelId="{112D831F-EC01-4A89-8767-59C82B61AD2F}" type="pres">
      <dgm:prSet presAssocID="{6A0CC6DF-5931-4547-9CCA-4240ED54091C}" presName="sibTrans" presStyleLbl="sibTrans2D1" presStyleIdx="1" presStyleCnt="4"/>
      <dgm:spPr/>
    </dgm:pt>
    <dgm:pt modelId="{3DD55B91-6B68-411A-A3B1-CA5343E2867C}" type="pres">
      <dgm:prSet presAssocID="{6A0CC6DF-5931-4547-9CCA-4240ED54091C}" presName="connectorText" presStyleLbl="sibTrans2D1" presStyleIdx="1" presStyleCnt="4"/>
      <dgm:spPr/>
    </dgm:pt>
    <dgm:pt modelId="{25B18935-B4EF-4396-8998-2C1A41ACE057}" type="pres">
      <dgm:prSet presAssocID="{E3CB30C2-9202-4BAF-B229-8FA0D588D58F}" presName="node" presStyleLbl="node1" presStyleIdx="2" presStyleCnt="5">
        <dgm:presLayoutVars>
          <dgm:bulletEnabled val="1"/>
        </dgm:presLayoutVars>
      </dgm:prSet>
      <dgm:spPr/>
    </dgm:pt>
    <dgm:pt modelId="{4980C34B-1268-4B51-880F-940F74E7A127}" type="pres">
      <dgm:prSet presAssocID="{47E1239A-9728-4CA1-A2FC-E002652765AD}" presName="sibTrans" presStyleLbl="sibTrans2D1" presStyleIdx="2" presStyleCnt="4"/>
      <dgm:spPr/>
    </dgm:pt>
    <dgm:pt modelId="{93F004B5-341A-4EA4-AB55-50438A3F39F0}" type="pres">
      <dgm:prSet presAssocID="{47E1239A-9728-4CA1-A2FC-E002652765AD}" presName="connectorText" presStyleLbl="sibTrans2D1" presStyleIdx="2" presStyleCnt="4"/>
      <dgm:spPr/>
    </dgm:pt>
    <dgm:pt modelId="{EEFA72EC-BC8F-46B0-89A7-8532747B81DD}" type="pres">
      <dgm:prSet presAssocID="{57EB78EE-2E90-45C7-A67D-56F1F26077D0}" presName="node" presStyleLbl="node1" presStyleIdx="3" presStyleCnt="5">
        <dgm:presLayoutVars>
          <dgm:bulletEnabled val="1"/>
        </dgm:presLayoutVars>
      </dgm:prSet>
      <dgm:spPr/>
    </dgm:pt>
    <dgm:pt modelId="{494AE100-F4BF-4AA4-B06E-FF0E60FDBC67}" type="pres">
      <dgm:prSet presAssocID="{9A66C168-D86A-4D9A-A7D5-FFF52C5F007E}" presName="sibTrans" presStyleLbl="sibTrans2D1" presStyleIdx="3" presStyleCnt="4"/>
      <dgm:spPr/>
    </dgm:pt>
    <dgm:pt modelId="{5BF5FBC2-BC09-4883-959F-763B9CE1C637}" type="pres">
      <dgm:prSet presAssocID="{9A66C168-D86A-4D9A-A7D5-FFF52C5F007E}" presName="connectorText" presStyleLbl="sibTrans2D1" presStyleIdx="3" presStyleCnt="4"/>
      <dgm:spPr/>
    </dgm:pt>
    <dgm:pt modelId="{F567C2EE-A0E9-4114-84B9-09BFFCA23E65}" type="pres">
      <dgm:prSet presAssocID="{7DDCC6B4-14E0-4346-9379-6B2E9C42980C}" presName="node" presStyleLbl="node1" presStyleIdx="4" presStyleCnt="5" custLinFactNeighborX="-5666" custLinFactNeighborY="13132">
        <dgm:presLayoutVars>
          <dgm:bulletEnabled val="1"/>
        </dgm:presLayoutVars>
      </dgm:prSet>
      <dgm:spPr/>
    </dgm:pt>
  </dgm:ptLst>
  <dgm:cxnLst>
    <dgm:cxn modelId="{1781E803-A318-49E5-BB48-7B289E976B48}" srcId="{7B7DC9A1-2CB6-412B-8358-8C8F0E6A2F5E}" destId="{57EB78EE-2E90-45C7-A67D-56F1F26077D0}" srcOrd="3" destOrd="0" parTransId="{E4991ED8-04A8-4E12-AD4D-737984366949}" sibTransId="{9A66C168-D86A-4D9A-A7D5-FFF52C5F007E}"/>
    <dgm:cxn modelId="{B499440C-E0B1-4747-BC88-E34AE0F5945B}" type="presOf" srcId="{908B5396-FA5A-4A0E-A081-00A915836E3B}" destId="{7D9FA1E8-78AE-42F8-8B7A-859386B5EFDE}" srcOrd="0" destOrd="0" presId="urn:microsoft.com/office/officeart/2005/8/layout/process5"/>
    <dgm:cxn modelId="{F6B2A333-DA3D-4A99-9171-9DCB4C01A5BB}" type="presOf" srcId="{9A66C168-D86A-4D9A-A7D5-FFF52C5F007E}" destId="{494AE100-F4BF-4AA4-B06E-FF0E60FDBC67}" srcOrd="0" destOrd="0" presId="urn:microsoft.com/office/officeart/2005/8/layout/process5"/>
    <dgm:cxn modelId="{4D63C836-C71C-4B3F-AF39-A5280BA99B7D}" type="presOf" srcId="{0BE709C2-89E5-4E70-9A8C-CD83B3317EA3}" destId="{13ED9F1F-CE2F-4FF6-892F-6FC4319AC61A}" srcOrd="0" destOrd="0" presId="urn:microsoft.com/office/officeart/2005/8/layout/process5"/>
    <dgm:cxn modelId="{6E84515F-A472-4AF4-BFBB-BD77D234DA6F}" type="presOf" srcId="{6A0CC6DF-5931-4547-9CCA-4240ED54091C}" destId="{112D831F-EC01-4A89-8767-59C82B61AD2F}" srcOrd="0" destOrd="0" presId="urn:microsoft.com/office/officeart/2005/8/layout/process5"/>
    <dgm:cxn modelId="{F9D71A45-262C-4D8B-8D0F-461E4A4F8831}" type="presOf" srcId="{6A0CC6DF-5931-4547-9CCA-4240ED54091C}" destId="{3DD55B91-6B68-411A-A3B1-CA5343E2867C}" srcOrd="1" destOrd="0" presId="urn:microsoft.com/office/officeart/2005/8/layout/process5"/>
    <dgm:cxn modelId="{BA4AD665-6751-4687-A209-A6D029EAFB8B}" type="presOf" srcId="{0BE709C2-89E5-4E70-9A8C-CD83B3317EA3}" destId="{8A78670A-E168-44CA-8E98-DEC991A79A6C}" srcOrd="1" destOrd="0" presId="urn:microsoft.com/office/officeart/2005/8/layout/process5"/>
    <dgm:cxn modelId="{3A719968-0D1B-45F1-96E0-153F9BFE721B}" srcId="{7B7DC9A1-2CB6-412B-8358-8C8F0E6A2F5E}" destId="{E3CB30C2-9202-4BAF-B229-8FA0D588D58F}" srcOrd="2" destOrd="0" parTransId="{35B892AA-4720-4D54-BABF-FC1011FB863E}" sibTransId="{47E1239A-9728-4CA1-A2FC-E002652765AD}"/>
    <dgm:cxn modelId="{2AB50851-DDF6-4CCF-B5C5-6DDABF8A5183}" type="presOf" srcId="{9A66C168-D86A-4D9A-A7D5-FFF52C5F007E}" destId="{5BF5FBC2-BC09-4883-959F-763B9CE1C637}" srcOrd="1" destOrd="0" presId="urn:microsoft.com/office/officeart/2005/8/layout/process5"/>
    <dgm:cxn modelId="{7EB5868D-BD1B-4B85-A249-AB2F57EC5574}" type="presOf" srcId="{47E1239A-9728-4CA1-A2FC-E002652765AD}" destId="{4980C34B-1268-4B51-880F-940F74E7A127}" srcOrd="0" destOrd="0" presId="urn:microsoft.com/office/officeart/2005/8/layout/process5"/>
    <dgm:cxn modelId="{BE960C94-27EE-4A97-8E2E-3CD269456B52}" type="presOf" srcId="{7B7DC9A1-2CB6-412B-8358-8C8F0E6A2F5E}" destId="{0513D94C-F823-4F44-BCD6-AB6CA9F93D29}" srcOrd="0" destOrd="0" presId="urn:microsoft.com/office/officeart/2005/8/layout/process5"/>
    <dgm:cxn modelId="{D2330395-5A1B-46ED-B556-BD7810AFF984}" type="presOf" srcId="{E3CB30C2-9202-4BAF-B229-8FA0D588D58F}" destId="{25B18935-B4EF-4396-8998-2C1A41ACE057}" srcOrd="0" destOrd="0" presId="urn:microsoft.com/office/officeart/2005/8/layout/process5"/>
    <dgm:cxn modelId="{F4F618A9-F8D7-4380-A9E1-2D33833C5186}" type="presOf" srcId="{2ACB343E-3068-4E6D-87F1-1C0CBD562B5F}" destId="{B52B55CC-978B-41B8-975E-BAFE39D04689}" srcOrd="0" destOrd="0" presId="urn:microsoft.com/office/officeart/2005/8/layout/process5"/>
    <dgm:cxn modelId="{E75EA9C5-49EF-41CE-BB11-BF98BE80C953}" type="presOf" srcId="{57EB78EE-2E90-45C7-A67D-56F1F26077D0}" destId="{EEFA72EC-BC8F-46B0-89A7-8532747B81DD}" srcOrd="0" destOrd="0" presId="urn:microsoft.com/office/officeart/2005/8/layout/process5"/>
    <dgm:cxn modelId="{064CA7CE-2942-4B60-A3B7-6C070D6124F6}" type="presOf" srcId="{7DDCC6B4-14E0-4346-9379-6B2E9C42980C}" destId="{F567C2EE-A0E9-4114-84B9-09BFFCA23E65}" srcOrd="0" destOrd="0" presId="urn:microsoft.com/office/officeart/2005/8/layout/process5"/>
    <dgm:cxn modelId="{B9A99CD4-30E7-453E-943F-BA473737750D}" type="presOf" srcId="{47E1239A-9728-4CA1-A2FC-E002652765AD}" destId="{93F004B5-341A-4EA4-AB55-50438A3F39F0}" srcOrd="1" destOrd="0" presId="urn:microsoft.com/office/officeart/2005/8/layout/process5"/>
    <dgm:cxn modelId="{17A2DFEE-E52E-4988-9CA7-E4708F4CDADF}" srcId="{7B7DC9A1-2CB6-412B-8358-8C8F0E6A2F5E}" destId="{7DDCC6B4-14E0-4346-9379-6B2E9C42980C}" srcOrd="4" destOrd="0" parTransId="{3657BA73-E723-421C-AA0E-1DE784C72CA3}" sibTransId="{2E7255A2-6928-40FC-82A9-EBC4BBF56BF9}"/>
    <dgm:cxn modelId="{6B2619F5-FFC3-49A3-A467-27587F7210EF}" srcId="{7B7DC9A1-2CB6-412B-8358-8C8F0E6A2F5E}" destId="{908B5396-FA5A-4A0E-A081-00A915836E3B}" srcOrd="0" destOrd="0" parTransId="{F1439782-AE2C-490F-A520-40CC5B32FF53}" sibTransId="{0BE709C2-89E5-4E70-9A8C-CD83B3317EA3}"/>
    <dgm:cxn modelId="{324BF9FC-8420-4BD7-B269-BEAD780A102C}" srcId="{7B7DC9A1-2CB6-412B-8358-8C8F0E6A2F5E}" destId="{2ACB343E-3068-4E6D-87F1-1C0CBD562B5F}" srcOrd="1" destOrd="0" parTransId="{79F99C3B-8295-4CA4-87BC-9B43AAE36438}" sibTransId="{6A0CC6DF-5931-4547-9CCA-4240ED54091C}"/>
    <dgm:cxn modelId="{F0C317C5-CF81-4C03-B29C-4344DBF89DAF}" type="presParOf" srcId="{0513D94C-F823-4F44-BCD6-AB6CA9F93D29}" destId="{7D9FA1E8-78AE-42F8-8B7A-859386B5EFDE}" srcOrd="0" destOrd="0" presId="urn:microsoft.com/office/officeart/2005/8/layout/process5"/>
    <dgm:cxn modelId="{271B734A-7055-4B15-A06D-46E829655997}" type="presParOf" srcId="{0513D94C-F823-4F44-BCD6-AB6CA9F93D29}" destId="{13ED9F1F-CE2F-4FF6-892F-6FC4319AC61A}" srcOrd="1" destOrd="0" presId="urn:microsoft.com/office/officeart/2005/8/layout/process5"/>
    <dgm:cxn modelId="{297861F5-2ACA-49AE-AC7D-D9925A2A376B}" type="presParOf" srcId="{13ED9F1F-CE2F-4FF6-892F-6FC4319AC61A}" destId="{8A78670A-E168-44CA-8E98-DEC991A79A6C}" srcOrd="0" destOrd="0" presId="urn:microsoft.com/office/officeart/2005/8/layout/process5"/>
    <dgm:cxn modelId="{B78AB7C2-2A06-4C2E-89DB-384196D9BC11}" type="presParOf" srcId="{0513D94C-F823-4F44-BCD6-AB6CA9F93D29}" destId="{B52B55CC-978B-41B8-975E-BAFE39D04689}" srcOrd="2" destOrd="0" presId="urn:microsoft.com/office/officeart/2005/8/layout/process5"/>
    <dgm:cxn modelId="{25C3F05B-9BBB-44C3-ADDB-195BCEE8156B}" type="presParOf" srcId="{0513D94C-F823-4F44-BCD6-AB6CA9F93D29}" destId="{112D831F-EC01-4A89-8767-59C82B61AD2F}" srcOrd="3" destOrd="0" presId="urn:microsoft.com/office/officeart/2005/8/layout/process5"/>
    <dgm:cxn modelId="{810326B6-0D4A-4578-9FAE-6F62989D6B4B}" type="presParOf" srcId="{112D831F-EC01-4A89-8767-59C82B61AD2F}" destId="{3DD55B91-6B68-411A-A3B1-CA5343E2867C}" srcOrd="0" destOrd="0" presId="urn:microsoft.com/office/officeart/2005/8/layout/process5"/>
    <dgm:cxn modelId="{0027AC85-12E3-4BAD-AB81-6C05CA0BC0A1}" type="presParOf" srcId="{0513D94C-F823-4F44-BCD6-AB6CA9F93D29}" destId="{25B18935-B4EF-4396-8998-2C1A41ACE057}" srcOrd="4" destOrd="0" presId="urn:microsoft.com/office/officeart/2005/8/layout/process5"/>
    <dgm:cxn modelId="{259E0B9E-CA3F-4EC5-A7BC-E32AA5EA9B40}" type="presParOf" srcId="{0513D94C-F823-4F44-BCD6-AB6CA9F93D29}" destId="{4980C34B-1268-4B51-880F-940F74E7A127}" srcOrd="5" destOrd="0" presId="urn:microsoft.com/office/officeart/2005/8/layout/process5"/>
    <dgm:cxn modelId="{0AF04B20-BA21-4AAF-9676-B471A4C8967A}" type="presParOf" srcId="{4980C34B-1268-4B51-880F-940F74E7A127}" destId="{93F004B5-341A-4EA4-AB55-50438A3F39F0}" srcOrd="0" destOrd="0" presId="urn:microsoft.com/office/officeart/2005/8/layout/process5"/>
    <dgm:cxn modelId="{3F4D9CE3-F35C-49B0-B47F-DEFB8087D1B2}" type="presParOf" srcId="{0513D94C-F823-4F44-BCD6-AB6CA9F93D29}" destId="{EEFA72EC-BC8F-46B0-89A7-8532747B81DD}" srcOrd="6" destOrd="0" presId="urn:microsoft.com/office/officeart/2005/8/layout/process5"/>
    <dgm:cxn modelId="{23A14CEC-726C-46FB-BB7C-D52ADF41F5A5}" type="presParOf" srcId="{0513D94C-F823-4F44-BCD6-AB6CA9F93D29}" destId="{494AE100-F4BF-4AA4-B06E-FF0E60FDBC67}" srcOrd="7" destOrd="0" presId="urn:microsoft.com/office/officeart/2005/8/layout/process5"/>
    <dgm:cxn modelId="{316CB09A-6D90-4670-9F14-FE14870FFEEA}" type="presParOf" srcId="{494AE100-F4BF-4AA4-B06E-FF0E60FDBC67}" destId="{5BF5FBC2-BC09-4883-959F-763B9CE1C637}" srcOrd="0" destOrd="0" presId="urn:microsoft.com/office/officeart/2005/8/layout/process5"/>
    <dgm:cxn modelId="{210505C8-766D-48F0-B846-B60DD8672686}" type="presParOf" srcId="{0513D94C-F823-4F44-BCD6-AB6CA9F93D29}" destId="{F567C2EE-A0E9-4114-84B9-09BFFCA23E65}"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7B7DC9A1-2CB6-412B-8358-8C8F0E6A2F5E}" type="doc">
      <dgm:prSet loTypeId="urn:microsoft.com/office/officeart/2005/8/layout/hChevron3" loCatId="process" qsTypeId="urn:microsoft.com/office/officeart/2005/8/quickstyle/3d9" qsCatId="3D" csTypeId="urn:microsoft.com/office/officeart/2005/8/colors/accent0_2" csCatId="mainScheme" phldr="1"/>
      <dgm:spPr>
        <a:scene3d>
          <a:camera prst="orthographicFront">
            <a:rot lat="0" lon="0" rev="0"/>
          </a:camera>
          <a:lightRig rig="glow" dir="t">
            <a:rot lat="0" lon="0" rev="14100000"/>
          </a:lightRig>
          <a:backdrop>
            <a:anchor x="0" y="0" z="-210000"/>
            <a:norm dx="0" dy="0" dz="914400"/>
            <a:up dx="0" dy="914400" dz="0"/>
          </a:backdrop>
        </a:scene3d>
      </dgm:spPr>
      <dgm:t>
        <a:bodyPr/>
        <a:lstStyle/>
        <a:p>
          <a:endParaRPr lang="en-US"/>
        </a:p>
      </dgm:t>
    </dgm:pt>
    <dgm:pt modelId="{908B5396-FA5A-4A0E-A081-00A915836E3B}">
      <dgm:prSet phldrT="[Text]" custT="1"/>
      <dgm:spPr>
        <a:ln>
          <a:solidFill>
            <a:schemeClr val="tx1"/>
          </a:solidFill>
        </a:ln>
      </dgm:spPr>
      <dgm:t>
        <a:bodyPr/>
        <a:lstStyle/>
        <a:p>
          <a:r>
            <a:rPr lang="en-US" sz="2000" dirty="0"/>
            <a:t>Project Control Engineer</a:t>
          </a:r>
        </a:p>
      </dgm:t>
    </dgm:pt>
    <dgm:pt modelId="{F1439782-AE2C-490F-A520-40CC5B32FF53}" type="parTrans" cxnId="{6B2619F5-FFC3-49A3-A467-27587F7210EF}">
      <dgm:prSet/>
      <dgm:spPr/>
      <dgm:t>
        <a:bodyPr/>
        <a:lstStyle/>
        <a:p>
          <a:endParaRPr lang="en-US"/>
        </a:p>
      </dgm:t>
    </dgm:pt>
    <dgm:pt modelId="{0BE709C2-89E5-4E70-9A8C-CD83B3317EA3}" type="sibTrans" cxnId="{6B2619F5-FFC3-49A3-A467-27587F7210EF}">
      <dgm:prSet/>
      <dgm:spPr/>
      <dgm:t>
        <a:bodyPr/>
        <a:lstStyle/>
        <a:p>
          <a:endParaRPr lang="en-US"/>
        </a:p>
      </dgm:t>
    </dgm:pt>
    <dgm:pt modelId="{2ACB343E-3068-4E6D-87F1-1C0CBD562B5F}">
      <dgm:prSet phldrT="[Text]" custT="1"/>
      <dgm:spPr>
        <a:ln>
          <a:solidFill>
            <a:schemeClr val="tx1"/>
          </a:solidFill>
        </a:ln>
      </dgm:spPr>
      <dgm:t>
        <a:bodyPr/>
        <a:lstStyle/>
        <a:p>
          <a:r>
            <a:rPr lang="en-US" sz="2400" dirty="0"/>
            <a:t>PM </a:t>
          </a:r>
        </a:p>
      </dgm:t>
    </dgm:pt>
    <dgm:pt modelId="{79F99C3B-8295-4CA4-87BC-9B43AAE36438}" type="parTrans" cxnId="{324BF9FC-8420-4BD7-B269-BEAD780A102C}">
      <dgm:prSet/>
      <dgm:spPr/>
      <dgm:t>
        <a:bodyPr/>
        <a:lstStyle/>
        <a:p>
          <a:endParaRPr lang="en-US"/>
        </a:p>
      </dgm:t>
    </dgm:pt>
    <dgm:pt modelId="{6A0CC6DF-5931-4547-9CCA-4240ED54091C}" type="sibTrans" cxnId="{324BF9FC-8420-4BD7-B269-BEAD780A102C}">
      <dgm:prSet/>
      <dgm:spPr/>
      <dgm:t>
        <a:bodyPr/>
        <a:lstStyle/>
        <a:p>
          <a:endParaRPr lang="en-US"/>
        </a:p>
      </dgm:t>
    </dgm:pt>
    <dgm:pt modelId="{E3CB30C2-9202-4BAF-B229-8FA0D588D58F}">
      <dgm:prSet phldrT="[Text]" custT="1"/>
      <dgm:spPr>
        <a:ln>
          <a:solidFill>
            <a:schemeClr val="tx1"/>
          </a:solidFill>
        </a:ln>
        <a:effectLst/>
        <a:scene3d>
          <a:camera prst="orthographicFront">
            <a:rot lat="0" lon="0" rev="0"/>
          </a:camera>
          <a:lightRig rig="glow" dir="t">
            <a:rot lat="0" lon="0" rev="14100000"/>
          </a:lightRig>
          <a:backdrop>
            <a:anchor x="0" y="0" z="-210000"/>
            <a:norm dx="0" dy="0" dz="914400"/>
            <a:up dx="0" dy="914400" dz="0"/>
          </a:backdrop>
        </a:scene3d>
        <a:sp3d prstMaterial="softEdge">
          <a:bevelT w="127000" prst="artDeco"/>
        </a:sp3d>
      </dgm:spPr>
      <dgm:t>
        <a:bodyPr>
          <a:sp3d extrusionH="28000" prstMaterial="matte"/>
        </a:bodyPr>
        <a:lstStyle/>
        <a:p>
          <a:r>
            <a:rPr lang="en-US" sz="2400" dirty="0"/>
            <a:t>Senior PM</a:t>
          </a:r>
        </a:p>
      </dgm:t>
    </dgm:pt>
    <dgm:pt modelId="{35B892AA-4720-4D54-BABF-FC1011FB863E}" type="parTrans" cxnId="{3A719968-0D1B-45F1-96E0-153F9BFE721B}">
      <dgm:prSet/>
      <dgm:spPr/>
      <dgm:t>
        <a:bodyPr/>
        <a:lstStyle/>
        <a:p>
          <a:endParaRPr lang="en-US"/>
        </a:p>
      </dgm:t>
    </dgm:pt>
    <dgm:pt modelId="{47E1239A-9728-4CA1-A2FC-E002652765AD}" type="sibTrans" cxnId="{3A719968-0D1B-45F1-96E0-153F9BFE721B}">
      <dgm:prSet/>
      <dgm:spPr/>
      <dgm:t>
        <a:bodyPr/>
        <a:lstStyle/>
        <a:p>
          <a:endParaRPr lang="en-US"/>
        </a:p>
      </dgm:t>
    </dgm:pt>
    <dgm:pt modelId="{7DDCC6B4-14E0-4346-9379-6B2E9C42980C}">
      <dgm:prSet phldrT="[Text]" custT="1"/>
      <dgm:spPr>
        <a:ln>
          <a:solidFill>
            <a:schemeClr val="tx1"/>
          </a:solidFill>
        </a:ln>
      </dgm:spPr>
      <dgm:t>
        <a:bodyPr/>
        <a:lstStyle/>
        <a:p>
          <a:r>
            <a:rPr lang="en-US" sz="2400" dirty="0"/>
            <a:t>PPM or CPO  </a:t>
          </a:r>
        </a:p>
      </dgm:t>
    </dgm:pt>
    <dgm:pt modelId="{3657BA73-E723-421C-AA0E-1DE784C72CA3}" type="parTrans" cxnId="{17A2DFEE-E52E-4988-9CA7-E4708F4CDADF}">
      <dgm:prSet/>
      <dgm:spPr/>
      <dgm:t>
        <a:bodyPr/>
        <a:lstStyle/>
        <a:p>
          <a:endParaRPr lang="en-US"/>
        </a:p>
      </dgm:t>
    </dgm:pt>
    <dgm:pt modelId="{2E7255A2-6928-40FC-82A9-EBC4BBF56BF9}" type="sibTrans" cxnId="{17A2DFEE-E52E-4988-9CA7-E4708F4CDADF}">
      <dgm:prSet/>
      <dgm:spPr/>
      <dgm:t>
        <a:bodyPr/>
        <a:lstStyle/>
        <a:p>
          <a:endParaRPr lang="en-US"/>
        </a:p>
      </dgm:t>
    </dgm:pt>
    <dgm:pt modelId="{57EB78EE-2E90-45C7-A67D-56F1F26077D0}">
      <dgm:prSet custT="1"/>
      <dgm:spPr>
        <a:ln>
          <a:solidFill>
            <a:schemeClr val="tx1"/>
          </a:solidFill>
        </a:ln>
      </dgm:spPr>
      <dgm:t>
        <a:bodyPr/>
        <a:lstStyle/>
        <a:p>
          <a:r>
            <a:rPr lang="en-US" sz="2000" dirty="0"/>
            <a:t>Program Manager</a:t>
          </a:r>
        </a:p>
      </dgm:t>
    </dgm:pt>
    <dgm:pt modelId="{E4991ED8-04A8-4E12-AD4D-737984366949}" type="parTrans" cxnId="{1781E803-A318-49E5-BB48-7B289E976B48}">
      <dgm:prSet/>
      <dgm:spPr/>
      <dgm:t>
        <a:bodyPr/>
        <a:lstStyle/>
        <a:p>
          <a:endParaRPr lang="en-US"/>
        </a:p>
      </dgm:t>
    </dgm:pt>
    <dgm:pt modelId="{9A66C168-D86A-4D9A-A7D5-FFF52C5F007E}" type="sibTrans" cxnId="{1781E803-A318-49E5-BB48-7B289E976B48}">
      <dgm:prSet/>
      <dgm:spPr/>
      <dgm:t>
        <a:bodyPr/>
        <a:lstStyle/>
        <a:p>
          <a:endParaRPr lang="en-US"/>
        </a:p>
      </dgm:t>
    </dgm:pt>
    <dgm:pt modelId="{72A8A78B-EA4D-4389-A4D5-9942AB56DD7A}" type="pres">
      <dgm:prSet presAssocID="{7B7DC9A1-2CB6-412B-8358-8C8F0E6A2F5E}" presName="Name0" presStyleCnt="0">
        <dgm:presLayoutVars>
          <dgm:dir/>
          <dgm:resizeHandles val="exact"/>
        </dgm:presLayoutVars>
      </dgm:prSet>
      <dgm:spPr/>
    </dgm:pt>
    <dgm:pt modelId="{142213F1-05B2-43CD-B8B0-1A882994CDBA}" type="pres">
      <dgm:prSet presAssocID="{908B5396-FA5A-4A0E-A081-00A915836E3B}" presName="parTxOnly" presStyleLbl="node1" presStyleIdx="0" presStyleCnt="5">
        <dgm:presLayoutVars>
          <dgm:bulletEnabled val="1"/>
        </dgm:presLayoutVars>
      </dgm:prSet>
      <dgm:spPr/>
    </dgm:pt>
    <dgm:pt modelId="{00250388-CD36-4037-952A-4BE144B6FB3E}" type="pres">
      <dgm:prSet presAssocID="{0BE709C2-89E5-4E70-9A8C-CD83B3317EA3}" presName="parSpace" presStyleCnt="0"/>
      <dgm:spPr/>
    </dgm:pt>
    <dgm:pt modelId="{EBDD2F2F-6EF0-48E2-B4E3-791120D664BA}" type="pres">
      <dgm:prSet presAssocID="{2ACB343E-3068-4E6D-87F1-1C0CBD562B5F}" presName="parTxOnly" presStyleLbl="node1" presStyleIdx="1" presStyleCnt="5">
        <dgm:presLayoutVars>
          <dgm:bulletEnabled val="1"/>
        </dgm:presLayoutVars>
      </dgm:prSet>
      <dgm:spPr/>
    </dgm:pt>
    <dgm:pt modelId="{3AFEFD39-2D70-460E-A3A0-348B73FBA187}" type="pres">
      <dgm:prSet presAssocID="{6A0CC6DF-5931-4547-9CCA-4240ED54091C}" presName="parSpace" presStyleCnt="0"/>
      <dgm:spPr/>
    </dgm:pt>
    <dgm:pt modelId="{4748D31C-12D5-43B1-8D0E-1EF79E8B54BC}" type="pres">
      <dgm:prSet presAssocID="{E3CB30C2-9202-4BAF-B229-8FA0D588D58F}" presName="parTxOnly" presStyleLbl="node1" presStyleIdx="2" presStyleCnt="5">
        <dgm:presLayoutVars>
          <dgm:bulletEnabled val="1"/>
        </dgm:presLayoutVars>
      </dgm:prSet>
      <dgm:spPr/>
    </dgm:pt>
    <dgm:pt modelId="{C3ECEC0B-0AD6-4CB5-B3B4-09F97B9BC900}" type="pres">
      <dgm:prSet presAssocID="{47E1239A-9728-4CA1-A2FC-E002652765AD}" presName="parSpace" presStyleCnt="0"/>
      <dgm:spPr/>
    </dgm:pt>
    <dgm:pt modelId="{E8D24622-407D-436C-B00A-A2124BA7C92F}" type="pres">
      <dgm:prSet presAssocID="{57EB78EE-2E90-45C7-A67D-56F1F26077D0}" presName="parTxOnly" presStyleLbl="node1" presStyleIdx="3" presStyleCnt="5">
        <dgm:presLayoutVars>
          <dgm:bulletEnabled val="1"/>
        </dgm:presLayoutVars>
      </dgm:prSet>
      <dgm:spPr/>
    </dgm:pt>
    <dgm:pt modelId="{17C4EEF6-D9E7-42F6-85D8-E1263258041B}" type="pres">
      <dgm:prSet presAssocID="{9A66C168-D86A-4D9A-A7D5-FFF52C5F007E}" presName="parSpace" presStyleCnt="0"/>
      <dgm:spPr/>
    </dgm:pt>
    <dgm:pt modelId="{D97F85BD-7872-416E-B9D5-07A0A88A61F9}" type="pres">
      <dgm:prSet presAssocID="{7DDCC6B4-14E0-4346-9379-6B2E9C42980C}" presName="parTxOnly" presStyleLbl="node1" presStyleIdx="4" presStyleCnt="5" custScaleY="104644">
        <dgm:presLayoutVars>
          <dgm:bulletEnabled val="1"/>
        </dgm:presLayoutVars>
      </dgm:prSet>
      <dgm:spPr/>
    </dgm:pt>
  </dgm:ptLst>
  <dgm:cxnLst>
    <dgm:cxn modelId="{1781E803-A318-49E5-BB48-7B289E976B48}" srcId="{7B7DC9A1-2CB6-412B-8358-8C8F0E6A2F5E}" destId="{57EB78EE-2E90-45C7-A67D-56F1F26077D0}" srcOrd="3" destOrd="0" parTransId="{E4991ED8-04A8-4E12-AD4D-737984366949}" sibTransId="{9A66C168-D86A-4D9A-A7D5-FFF52C5F007E}"/>
    <dgm:cxn modelId="{33741906-A8E3-49ED-82D8-427FA344AA8F}" type="presOf" srcId="{57EB78EE-2E90-45C7-A67D-56F1F26077D0}" destId="{E8D24622-407D-436C-B00A-A2124BA7C92F}" srcOrd="0" destOrd="0" presId="urn:microsoft.com/office/officeart/2005/8/layout/hChevron3"/>
    <dgm:cxn modelId="{9CED1B10-9C70-49A7-A686-7C796A9C27C6}" type="presOf" srcId="{E3CB30C2-9202-4BAF-B229-8FA0D588D58F}" destId="{4748D31C-12D5-43B1-8D0E-1EF79E8B54BC}" srcOrd="0" destOrd="0" presId="urn:microsoft.com/office/officeart/2005/8/layout/hChevron3"/>
    <dgm:cxn modelId="{3A719968-0D1B-45F1-96E0-153F9BFE721B}" srcId="{7B7DC9A1-2CB6-412B-8358-8C8F0E6A2F5E}" destId="{E3CB30C2-9202-4BAF-B229-8FA0D588D58F}" srcOrd="2" destOrd="0" parTransId="{35B892AA-4720-4D54-BABF-FC1011FB863E}" sibTransId="{47E1239A-9728-4CA1-A2FC-E002652765AD}"/>
    <dgm:cxn modelId="{A060A691-4EDB-49BF-B579-CE98E16839D0}" type="presOf" srcId="{7DDCC6B4-14E0-4346-9379-6B2E9C42980C}" destId="{D97F85BD-7872-416E-B9D5-07A0A88A61F9}" srcOrd="0" destOrd="0" presId="urn:microsoft.com/office/officeart/2005/8/layout/hChevron3"/>
    <dgm:cxn modelId="{DB085FB3-F36F-42EF-A943-35BF8DE2C5AB}" type="presOf" srcId="{908B5396-FA5A-4A0E-A081-00A915836E3B}" destId="{142213F1-05B2-43CD-B8B0-1A882994CDBA}" srcOrd="0" destOrd="0" presId="urn:microsoft.com/office/officeart/2005/8/layout/hChevron3"/>
    <dgm:cxn modelId="{588562C8-CD41-4E8D-B994-337AEED713CB}" type="presOf" srcId="{2ACB343E-3068-4E6D-87F1-1C0CBD562B5F}" destId="{EBDD2F2F-6EF0-48E2-B4E3-791120D664BA}" srcOrd="0" destOrd="0" presId="urn:microsoft.com/office/officeart/2005/8/layout/hChevron3"/>
    <dgm:cxn modelId="{17A2DFEE-E52E-4988-9CA7-E4708F4CDADF}" srcId="{7B7DC9A1-2CB6-412B-8358-8C8F0E6A2F5E}" destId="{7DDCC6B4-14E0-4346-9379-6B2E9C42980C}" srcOrd="4" destOrd="0" parTransId="{3657BA73-E723-421C-AA0E-1DE784C72CA3}" sibTransId="{2E7255A2-6928-40FC-82A9-EBC4BBF56BF9}"/>
    <dgm:cxn modelId="{6B2619F5-FFC3-49A3-A467-27587F7210EF}" srcId="{7B7DC9A1-2CB6-412B-8358-8C8F0E6A2F5E}" destId="{908B5396-FA5A-4A0E-A081-00A915836E3B}" srcOrd="0" destOrd="0" parTransId="{F1439782-AE2C-490F-A520-40CC5B32FF53}" sibTransId="{0BE709C2-89E5-4E70-9A8C-CD83B3317EA3}"/>
    <dgm:cxn modelId="{324BF9FC-8420-4BD7-B269-BEAD780A102C}" srcId="{7B7DC9A1-2CB6-412B-8358-8C8F0E6A2F5E}" destId="{2ACB343E-3068-4E6D-87F1-1C0CBD562B5F}" srcOrd="1" destOrd="0" parTransId="{79F99C3B-8295-4CA4-87BC-9B43AAE36438}" sibTransId="{6A0CC6DF-5931-4547-9CCA-4240ED54091C}"/>
    <dgm:cxn modelId="{44B733FE-FDCC-49E0-AC59-FA0B2BB37C4E}" type="presOf" srcId="{7B7DC9A1-2CB6-412B-8358-8C8F0E6A2F5E}" destId="{72A8A78B-EA4D-4389-A4D5-9942AB56DD7A}" srcOrd="0" destOrd="0" presId="urn:microsoft.com/office/officeart/2005/8/layout/hChevron3"/>
    <dgm:cxn modelId="{AF4E7DAB-5D3E-418C-A640-3653E0652136}" type="presParOf" srcId="{72A8A78B-EA4D-4389-A4D5-9942AB56DD7A}" destId="{142213F1-05B2-43CD-B8B0-1A882994CDBA}" srcOrd="0" destOrd="0" presId="urn:microsoft.com/office/officeart/2005/8/layout/hChevron3"/>
    <dgm:cxn modelId="{EAF47650-6CB2-4CC5-ADC6-5B3B8108D842}" type="presParOf" srcId="{72A8A78B-EA4D-4389-A4D5-9942AB56DD7A}" destId="{00250388-CD36-4037-952A-4BE144B6FB3E}" srcOrd="1" destOrd="0" presId="urn:microsoft.com/office/officeart/2005/8/layout/hChevron3"/>
    <dgm:cxn modelId="{E4B92135-C59E-4934-BEF4-FC0C6D928161}" type="presParOf" srcId="{72A8A78B-EA4D-4389-A4D5-9942AB56DD7A}" destId="{EBDD2F2F-6EF0-48E2-B4E3-791120D664BA}" srcOrd="2" destOrd="0" presId="urn:microsoft.com/office/officeart/2005/8/layout/hChevron3"/>
    <dgm:cxn modelId="{79D8C86A-7801-4300-B418-25582D0774E0}" type="presParOf" srcId="{72A8A78B-EA4D-4389-A4D5-9942AB56DD7A}" destId="{3AFEFD39-2D70-460E-A3A0-348B73FBA187}" srcOrd="3" destOrd="0" presId="urn:microsoft.com/office/officeart/2005/8/layout/hChevron3"/>
    <dgm:cxn modelId="{8EEF2A9E-CE8D-4EEC-BEC5-A45865E64C10}" type="presParOf" srcId="{72A8A78B-EA4D-4389-A4D5-9942AB56DD7A}" destId="{4748D31C-12D5-43B1-8D0E-1EF79E8B54BC}" srcOrd="4" destOrd="0" presId="urn:microsoft.com/office/officeart/2005/8/layout/hChevron3"/>
    <dgm:cxn modelId="{A3E5A723-6657-4B40-B355-47719D11FC40}" type="presParOf" srcId="{72A8A78B-EA4D-4389-A4D5-9942AB56DD7A}" destId="{C3ECEC0B-0AD6-4CB5-B3B4-09F97B9BC900}" srcOrd="5" destOrd="0" presId="urn:microsoft.com/office/officeart/2005/8/layout/hChevron3"/>
    <dgm:cxn modelId="{5A2E2D38-BCA3-4599-B93E-E9615E196B12}" type="presParOf" srcId="{72A8A78B-EA4D-4389-A4D5-9942AB56DD7A}" destId="{E8D24622-407D-436C-B00A-A2124BA7C92F}" srcOrd="6" destOrd="0" presId="urn:microsoft.com/office/officeart/2005/8/layout/hChevron3"/>
    <dgm:cxn modelId="{72CA9BDE-9A95-4234-AE23-DEB62F8216F0}" type="presParOf" srcId="{72A8A78B-EA4D-4389-A4D5-9942AB56DD7A}" destId="{17C4EEF6-D9E7-42F6-85D8-E1263258041B}" srcOrd="7" destOrd="0" presId="urn:microsoft.com/office/officeart/2005/8/layout/hChevron3"/>
    <dgm:cxn modelId="{76A89459-A040-46D0-B42A-406390437F6B}" type="presParOf" srcId="{72A8A78B-EA4D-4389-A4D5-9942AB56DD7A}" destId="{D97F85BD-7872-416E-B9D5-07A0A88A61F9}"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7B7DC9A1-2CB6-412B-8358-8C8F0E6A2F5E}" type="doc">
      <dgm:prSet loTypeId="urn:microsoft.com/office/officeart/2005/8/layout/process5" loCatId="process" qsTypeId="urn:microsoft.com/office/officeart/2005/8/quickstyle/3d9" qsCatId="3D" csTypeId="urn:microsoft.com/office/officeart/2005/8/colors/accent0_2" csCatId="mainScheme" phldr="1"/>
      <dgm:spPr/>
      <dgm:t>
        <a:bodyPr/>
        <a:lstStyle/>
        <a:p>
          <a:endParaRPr lang="en-US"/>
        </a:p>
      </dgm:t>
    </dgm:pt>
    <dgm:pt modelId="{908B5396-FA5A-4A0E-A081-00A915836E3B}">
      <dgm:prSet phldrT="[Text]"/>
      <dgm:spPr/>
      <dgm:t>
        <a:bodyPr/>
        <a:lstStyle/>
        <a:p>
          <a:r>
            <a:rPr lang="en-US" dirty="0"/>
            <a:t>A</a:t>
          </a:r>
        </a:p>
      </dgm:t>
    </dgm:pt>
    <dgm:pt modelId="{F1439782-AE2C-490F-A520-40CC5B32FF53}" type="parTrans" cxnId="{6B2619F5-FFC3-49A3-A467-27587F7210EF}">
      <dgm:prSet/>
      <dgm:spPr/>
      <dgm:t>
        <a:bodyPr/>
        <a:lstStyle/>
        <a:p>
          <a:endParaRPr lang="en-US"/>
        </a:p>
      </dgm:t>
    </dgm:pt>
    <dgm:pt modelId="{0BE709C2-89E5-4E70-9A8C-CD83B3317EA3}" type="sibTrans" cxnId="{6B2619F5-FFC3-49A3-A467-27587F7210EF}">
      <dgm:prSet/>
      <dgm:spPr/>
      <dgm:t>
        <a:bodyPr/>
        <a:lstStyle/>
        <a:p>
          <a:endParaRPr lang="en-US"/>
        </a:p>
      </dgm:t>
    </dgm:pt>
    <dgm:pt modelId="{2ACB343E-3068-4E6D-87F1-1C0CBD562B5F}">
      <dgm:prSet phldrT="[Text]"/>
      <dgm:spPr/>
      <dgm:t>
        <a:bodyPr/>
        <a:lstStyle/>
        <a:p>
          <a:r>
            <a:rPr lang="en-US" dirty="0"/>
            <a:t>B</a:t>
          </a:r>
        </a:p>
      </dgm:t>
    </dgm:pt>
    <dgm:pt modelId="{79F99C3B-8295-4CA4-87BC-9B43AAE36438}" type="parTrans" cxnId="{324BF9FC-8420-4BD7-B269-BEAD780A102C}">
      <dgm:prSet/>
      <dgm:spPr/>
      <dgm:t>
        <a:bodyPr/>
        <a:lstStyle/>
        <a:p>
          <a:endParaRPr lang="en-US"/>
        </a:p>
      </dgm:t>
    </dgm:pt>
    <dgm:pt modelId="{6A0CC6DF-5931-4547-9CCA-4240ED54091C}" type="sibTrans" cxnId="{324BF9FC-8420-4BD7-B269-BEAD780A102C}">
      <dgm:prSet/>
      <dgm:spPr/>
      <dgm:t>
        <a:bodyPr/>
        <a:lstStyle/>
        <a:p>
          <a:endParaRPr lang="en-US"/>
        </a:p>
      </dgm:t>
    </dgm:pt>
    <dgm:pt modelId="{E3CB30C2-9202-4BAF-B229-8FA0D588D58F}">
      <dgm:prSet phldrT="[Text]"/>
      <dgm:spPr/>
      <dgm:t>
        <a:bodyPr/>
        <a:lstStyle/>
        <a:p>
          <a:r>
            <a:rPr lang="en-US" dirty="0"/>
            <a:t>C</a:t>
          </a:r>
        </a:p>
      </dgm:t>
    </dgm:pt>
    <dgm:pt modelId="{35B892AA-4720-4D54-BABF-FC1011FB863E}" type="parTrans" cxnId="{3A719968-0D1B-45F1-96E0-153F9BFE721B}">
      <dgm:prSet/>
      <dgm:spPr/>
      <dgm:t>
        <a:bodyPr/>
        <a:lstStyle/>
        <a:p>
          <a:endParaRPr lang="en-US"/>
        </a:p>
      </dgm:t>
    </dgm:pt>
    <dgm:pt modelId="{47E1239A-9728-4CA1-A2FC-E002652765AD}" type="sibTrans" cxnId="{3A719968-0D1B-45F1-96E0-153F9BFE721B}">
      <dgm:prSet/>
      <dgm:spPr/>
      <dgm:t>
        <a:bodyPr/>
        <a:lstStyle/>
        <a:p>
          <a:endParaRPr lang="en-US"/>
        </a:p>
      </dgm:t>
    </dgm:pt>
    <dgm:pt modelId="{33294BF4-6D25-4E8C-A2F4-BD7689DC6A13}">
      <dgm:prSet phldrT="[Text]"/>
      <dgm:spPr/>
      <dgm:t>
        <a:bodyPr/>
        <a:lstStyle/>
        <a:p>
          <a:r>
            <a:rPr lang="en-US" dirty="0"/>
            <a:t>D</a:t>
          </a:r>
        </a:p>
      </dgm:t>
    </dgm:pt>
    <dgm:pt modelId="{EBA08138-9785-4F11-B058-B43C8F0477C1}" type="parTrans" cxnId="{A872E6ED-5530-4B13-A838-9767D665FB56}">
      <dgm:prSet/>
      <dgm:spPr/>
      <dgm:t>
        <a:bodyPr/>
        <a:lstStyle/>
        <a:p>
          <a:endParaRPr lang="en-US"/>
        </a:p>
      </dgm:t>
    </dgm:pt>
    <dgm:pt modelId="{37FF1219-9274-46E3-A553-457595B63A2B}" type="sibTrans" cxnId="{A872E6ED-5530-4B13-A838-9767D665FB56}">
      <dgm:prSet/>
      <dgm:spPr/>
      <dgm:t>
        <a:bodyPr/>
        <a:lstStyle/>
        <a:p>
          <a:endParaRPr lang="en-US"/>
        </a:p>
      </dgm:t>
    </dgm:pt>
    <dgm:pt modelId="{7DDCC6B4-14E0-4346-9379-6B2E9C42980C}">
      <dgm:prSet phldrT="[Text]"/>
      <dgm:spPr/>
      <dgm:t>
        <a:bodyPr/>
        <a:lstStyle/>
        <a:p>
          <a:r>
            <a:rPr lang="en-US" dirty="0"/>
            <a:t>E</a:t>
          </a:r>
        </a:p>
      </dgm:t>
    </dgm:pt>
    <dgm:pt modelId="{3657BA73-E723-421C-AA0E-1DE784C72CA3}" type="parTrans" cxnId="{17A2DFEE-E52E-4988-9CA7-E4708F4CDADF}">
      <dgm:prSet/>
      <dgm:spPr/>
      <dgm:t>
        <a:bodyPr/>
        <a:lstStyle/>
        <a:p>
          <a:endParaRPr lang="en-US"/>
        </a:p>
      </dgm:t>
    </dgm:pt>
    <dgm:pt modelId="{2E7255A2-6928-40FC-82A9-EBC4BBF56BF9}" type="sibTrans" cxnId="{17A2DFEE-E52E-4988-9CA7-E4708F4CDADF}">
      <dgm:prSet/>
      <dgm:spPr/>
      <dgm:t>
        <a:bodyPr/>
        <a:lstStyle/>
        <a:p>
          <a:endParaRPr lang="en-US"/>
        </a:p>
      </dgm:t>
    </dgm:pt>
    <dgm:pt modelId="{0513D94C-F823-4F44-BCD6-AB6CA9F93D29}" type="pres">
      <dgm:prSet presAssocID="{7B7DC9A1-2CB6-412B-8358-8C8F0E6A2F5E}" presName="diagram" presStyleCnt="0">
        <dgm:presLayoutVars>
          <dgm:dir/>
          <dgm:resizeHandles val="exact"/>
        </dgm:presLayoutVars>
      </dgm:prSet>
      <dgm:spPr/>
    </dgm:pt>
    <dgm:pt modelId="{7D9FA1E8-78AE-42F8-8B7A-859386B5EFDE}" type="pres">
      <dgm:prSet presAssocID="{908B5396-FA5A-4A0E-A081-00A915836E3B}" presName="node" presStyleLbl="node1" presStyleIdx="0" presStyleCnt="5">
        <dgm:presLayoutVars>
          <dgm:bulletEnabled val="1"/>
        </dgm:presLayoutVars>
      </dgm:prSet>
      <dgm:spPr/>
    </dgm:pt>
    <dgm:pt modelId="{13ED9F1F-CE2F-4FF6-892F-6FC4319AC61A}" type="pres">
      <dgm:prSet presAssocID="{0BE709C2-89E5-4E70-9A8C-CD83B3317EA3}" presName="sibTrans" presStyleLbl="sibTrans2D1" presStyleIdx="0" presStyleCnt="4"/>
      <dgm:spPr/>
    </dgm:pt>
    <dgm:pt modelId="{8A78670A-E168-44CA-8E98-DEC991A79A6C}" type="pres">
      <dgm:prSet presAssocID="{0BE709C2-89E5-4E70-9A8C-CD83B3317EA3}" presName="connectorText" presStyleLbl="sibTrans2D1" presStyleIdx="0" presStyleCnt="4"/>
      <dgm:spPr/>
    </dgm:pt>
    <dgm:pt modelId="{B52B55CC-978B-41B8-975E-BAFE39D04689}" type="pres">
      <dgm:prSet presAssocID="{2ACB343E-3068-4E6D-87F1-1C0CBD562B5F}" presName="node" presStyleLbl="node1" presStyleIdx="1" presStyleCnt="5">
        <dgm:presLayoutVars>
          <dgm:bulletEnabled val="1"/>
        </dgm:presLayoutVars>
      </dgm:prSet>
      <dgm:spPr/>
    </dgm:pt>
    <dgm:pt modelId="{112D831F-EC01-4A89-8767-59C82B61AD2F}" type="pres">
      <dgm:prSet presAssocID="{6A0CC6DF-5931-4547-9CCA-4240ED54091C}" presName="sibTrans" presStyleLbl="sibTrans2D1" presStyleIdx="1" presStyleCnt="4"/>
      <dgm:spPr/>
    </dgm:pt>
    <dgm:pt modelId="{3DD55B91-6B68-411A-A3B1-CA5343E2867C}" type="pres">
      <dgm:prSet presAssocID="{6A0CC6DF-5931-4547-9CCA-4240ED54091C}" presName="connectorText" presStyleLbl="sibTrans2D1" presStyleIdx="1" presStyleCnt="4"/>
      <dgm:spPr/>
    </dgm:pt>
    <dgm:pt modelId="{25B18935-B4EF-4396-8998-2C1A41ACE057}" type="pres">
      <dgm:prSet presAssocID="{E3CB30C2-9202-4BAF-B229-8FA0D588D58F}" presName="node" presStyleLbl="node1" presStyleIdx="2" presStyleCnt="5">
        <dgm:presLayoutVars>
          <dgm:bulletEnabled val="1"/>
        </dgm:presLayoutVars>
      </dgm:prSet>
      <dgm:spPr/>
    </dgm:pt>
    <dgm:pt modelId="{4980C34B-1268-4B51-880F-940F74E7A127}" type="pres">
      <dgm:prSet presAssocID="{47E1239A-9728-4CA1-A2FC-E002652765AD}" presName="sibTrans" presStyleLbl="sibTrans2D1" presStyleIdx="2" presStyleCnt="4"/>
      <dgm:spPr/>
    </dgm:pt>
    <dgm:pt modelId="{93F004B5-341A-4EA4-AB55-50438A3F39F0}" type="pres">
      <dgm:prSet presAssocID="{47E1239A-9728-4CA1-A2FC-E002652765AD}" presName="connectorText" presStyleLbl="sibTrans2D1" presStyleIdx="2" presStyleCnt="4"/>
      <dgm:spPr/>
    </dgm:pt>
    <dgm:pt modelId="{AD5B6B19-4873-4D56-B6BA-11D94AFDD02F}" type="pres">
      <dgm:prSet presAssocID="{33294BF4-6D25-4E8C-A2F4-BD7689DC6A13}" presName="node" presStyleLbl="node1" presStyleIdx="3" presStyleCnt="5">
        <dgm:presLayoutVars>
          <dgm:bulletEnabled val="1"/>
        </dgm:presLayoutVars>
      </dgm:prSet>
      <dgm:spPr/>
    </dgm:pt>
    <dgm:pt modelId="{E546C98A-736B-4DD5-8F6B-DE3AD8969627}" type="pres">
      <dgm:prSet presAssocID="{37FF1219-9274-46E3-A553-457595B63A2B}" presName="sibTrans" presStyleLbl="sibTrans2D1" presStyleIdx="3" presStyleCnt="4"/>
      <dgm:spPr/>
    </dgm:pt>
    <dgm:pt modelId="{6B3BDA5C-714F-4A75-A6C3-8D057745C83F}" type="pres">
      <dgm:prSet presAssocID="{37FF1219-9274-46E3-A553-457595B63A2B}" presName="connectorText" presStyleLbl="sibTrans2D1" presStyleIdx="3" presStyleCnt="4"/>
      <dgm:spPr/>
    </dgm:pt>
    <dgm:pt modelId="{F567C2EE-A0E9-4114-84B9-09BFFCA23E65}" type="pres">
      <dgm:prSet presAssocID="{7DDCC6B4-14E0-4346-9379-6B2E9C42980C}" presName="node" presStyleLbl="node1" presStyleIdx="4" presStyleCnt="5">
        <dgm:presLayoutVars>
          <dgm:bulletEnabled val="1"/>
        </dgm:presLayoutVars>
      </dgm:prSet>
      <dgm:spPr/>
    </dgm:pt>
  </dgm:ptLst>
  <dgm:cxnLst>
    <dgm:cxn modelId="{B499440C-E0B1-4747-BC88-E34AE0F5945B}" type="presOf" srcId="{908B5396-FA5A-4A0E-A081-00A915836E3B}" destId="{7D9FA1E8-78AE-42F8-8B7A-859386B5EFDE}" srcOrd="0" destOrd="0" presId="urn:microsoft.com/office/officeart/2005/8/layout/process5"/>
    <dgm:cxn modelId="{4D63C836-C71C-4B3F-AF39-A5280BA99B7D}" type="presOf" srcId="{0BE709C2-89E5-4E70-9A8C-CD83B3317EA3}" destId="{13ED9F1F-CE2F-4FF6-892F-6FC4319AC61A}" srcOrd="0" destOrd="0" presId="urn:microsoft.com/office/officeart/2005/8/layout/process5"/>
    <dgm:cxn modelId="{CBB1F038-E475-464D-B269-B7E0CC036BFD}" type="presOf" srcId="{33294BF4-6D25-4E8C-A2F4-BD7689DC6A13}" destId="{AD5B6B19-4873-4D56-B6BA-11D94AFDD02F}" srcOrd="0" destOrd="0" presId="urn:microsoft.com/office/officeart/2005/8/layout/process5"/>
    <dgm:cxn modelId="{6E84515F-A472-4AF4-BFBB-BD77D234DA6F}" type="presOf" srcId="{6A0CC6DF-5931-4547-9CCA-4240ED54091C}" destId="{112D831F-EC01-4A89-8767-59C82B61AD2F}" srcOrd="0" destOrd="0" presId="urn:microsoft.com/office/officeart/2005/8/layout/process5"/>
    <dgm:cxn modelId="{F9D71A45-262C-4D8B-8D0F-461E4A4F8831}" type="presOf" srcId="{6A0CC6DF-5931-4547-9CCA-4240ED54091C}" destId="{3DD55B91-6B68-411A-A3B1-CA5343E2867C}" srcOrd="1" destOrd="0" presId="urn:microsoft.com/office/officeart/2005/8/layout/process5"/>
    <dgm:cxn modelId="{BA4AD665-6751-4687-A209-A6D029EAFB8B}" type="presOf" srcId="{0BE709C2-89E5-4E70-9A8C-CD83B3317EA3}" destId="{8A78670A-E168-44CA-8E98-DEC991A79A6C}" srcOrd="1" destOrd="0" presId="urn:microsoft.com/office/officeart/2005/8/layout/process5"/>
    <dgm:cxn modelId="{3A719968-0D1B-45F1-96E0-153F9BFE721B}" srcId="{7B7DC9A1-2CB6-412B-8358-8C8F0E6A2F5E}" destId="{E3CB30C2-9202-4BAF-B229-8FA0D588D58F}" srcOrd="2" destOrd="0" parTransId="{35B892AA-4720-4D54-BABF-FC1011FB863E}" sibTransId="{47E1239A-9728-4CA1-A2FC-E002652765AD}"/>
    <dgm:cxn modelId="{5093184E-8B21-423B-9353-589D6294E0D5}" type="presOf" srcId="{37FF1219-9274-46E3-A553-457595B63A2B}" destId="{E546C98A-736B-4DD5-8F6B-DE3AD8969627}" srcOrd="0" destOrd="0" presId="urn:microsoft.com/office/officeart/2005/8/layout/process5"/>
    <dgm:cxn modelId="{7EB5868D-BD1B-4B85-A249-AB2F57EC5574}" type="presOf" srcId="{47E1239A-9728-4CA1-A2FC-E002652765AD}" destId="{4980C34B-1268-4B51-880F-940F74E7A127}" srcOrd="0" destOrd="0" presId="urn:microsoft.com/office/officeart/2005/8/layout/process5"/>
    <dgm:cxn modelId="{BE960C94-27EE-4A97-8E2E-3CD269456B52}" type="presOf" srcId="{7B7DC9A1-2CB6-412B-8358-8C8F0E6A2F5E}" destId="{0513D94C-F823-4F44-BCD6-AB6CA9F93D29}" srcOrd="0" destOrd="0" presId="urn:microsoft.com/office/officeart/2005/8/layout/process5"/>
    <dgm:cxn modelId="{D2330395-5A1B-46ED-B556-BD7810AFF984}" type="presOf" srcId="{E3CB30C2-9202-4BAF-B229-8FA0D588D58F}" destId="{25B18935-B4EF-4396-8998-2C1A41ACE057}" srcOrd="0" destOrd="0" presId="urn:microsoft.com/office/officeart/2005/8/layout/process5"/>
    <dgm:cxn modelId="{F4F618A9-F8D7-4380-A9E1-2D33833C5186}" type="presOf" srcId="{2ACB343E-3068-4E6D-87F1-1C0CBD562B5F}" destId="{B52B55CC-978B-41B8-975E-BAFE39D04689}" srcOrd="0" destOrd="0" presId="urn:microsoft.com/office/officeart/2005/8/layout/process5"/>
    <dgm:cxn modelId="{20E6AECA-FCE2-49EB-8EF3-0A01BC69FC45}" type="presOf" srcId="{37FF1219-9274-46E3-A553-457595B63A2B}" destId="{6B3BDA5C-714F-4A75-A6C3-8D057745C83F}" srcOrd="1" destOrd="0" presId="urn:microsoft.com/office/officeart/2005/8/layout/process5"/>
    <dgm:cxn modelId="{064CA7CE-2942-4B60-A3B7-6C070D6124F6}" type="presOf" srcId="{7DDCC6B4-14E0-4346-9379-6B2E9C42980C}" destId="{F567C2EE-A0E9-4114-84B9-09BFFCA23E65}" srcOrd="0" destOrd="0" presId="urn:microsoft.com/office/officeart/2005/8/layout/process5"/>
    <dgm:cxn modelId="{B9A99CD4-30E7-453E-943F-BA473737750D}" type="presOf" srcId="{47E1239A-9728-4CA1-A2FC-E002652765AD}" destId="{93F004B5-341A-4EA4-AB55-50438A3F39F0}" srcOrd="1" destOrd="0" presId="urn:microsoft.com/office/officeart/2005/8/layout/process5"/>
    <dgm:cxn modelId="{A872E6ED-5530-4B13-A838-9767D665FB56}" srcId="{7B7DC9A1-2CB6-412B-8358-8C8F0E6A2F5E}" destId="{33294BF4-6D25-4E8C-A2F4-BD7689DC6A13}" srcOrd="3" destOrd="0" parTransId="{EBA08138-9785-4F11-B058-B43C8F0477C1}" sibTransId="{37FF1219-9274-46E3-A553-457595B63A2B}"/>
    <dgm:cxn modelId="{17A2DFEE-E52E-4988-9CA7-E4708F4CDADF}" srcId="{7B7DC9A1-2CB6-412B-8358-8C8F0E6A2F5E}" destId="{7DDCC6B4-14E0-4346-9379-6B2E9C42980C}" srcOrd="4" destOrd="0" parTransId="{3657BA73-E723-421C-AA0E-1DE784C72CA3}" sibTransId="{2E7255A2-6928-40FC-82A9-EBC4BBF56BF9}"/>
    <dgm:cxn modelId="{6B2619F5-FFC3-49A3-A467-27587F7210EF}" srcId="{7B7DC9A1-2CB6-412B-8358-8C8F0E6A2F5E}" destId="{908B5396-FA5A-4A0E-A081-00A915836E3B}" srcOrd="0" destOrd="0" parTransId="{F1439782-AE2C-490F-A520-40CC5B32FF53}" sibTransId="{0BE709C2-89E5-4E70-9A8C-CD83B3317EA3}"/>
    <dgm:cxn modelId="{324BF9FC-8420-4BD7-B269-BEAD780A102C}" srcId="{7B7DC9A1-2CB6-412B-8358-8C8F0E6A2F5E}" destId="{2ACB343E-3068-4E6D-87F1-1C0CBD562B5F}" srcOrd="1" destOrd="0" parTransId="{79F99C3B-8295-4CA4-87BC-9B43AAE36438}" sibTransId="{6A0CC6DF-5931-4547-9CCA-4240ED54091C}"/>
    <dgm:cxn modelId="{F0C317C5-CF81-4C03-B29C-4344DBF89DAF}" type="presParOf" srcId="{0513D94C-F823-4F44-BCD6-AB6CA9F93D29}" destId="{7D9FA1E8-78AE-42F8-8B7A-859386B5EFDE}" srcOrd="0" destOrd="0" presId="urn:microsoft.com/office/officeart/2005/8/layout/process5"/>
    <dgm:cxn modelId="{271B734A-7055-4B15-A06D-46E829655997}" type="presParOf" srcId="{0513D94C-F823-4F44-BCD6-AB6CA9F93D29}" destId="{13ED9F1F-CE2F-4FF6-892F-6FC4319AC61A}" srcOrd="1" destOrd="0" presId="urn:microsoft.com/office/officeart/2005/8/layout/process5"/>
    <dgm:cxn modelId="{297861F5-2ACA-49AE-AC7D-D9925A2A376B}" type="presParOf" srcId="{13ED9F1F-CE2F-4FF6-892F-6FC4319AC61A}" destId="{8A78670A-E168-44CA-8E98-DEC991A79A6C}" srcOrd="0" destOrd="0" presId="urn:microsoft.com/office/officeart/2005/8/layout/process5"/>
    <dgm:cxn modelId="{B78AB7C2-2A06-4C2E-89DB-384196D9BC11}" type="presParOf" srcId="{0513D94C-F823-4F44-BCD6-AB6CA9F93D29}" destId="{B52B55CC-978B-41B8-975E-BAFE39D04689}" srcOrd="2" destOrd="0" presId="urn:microsoft.com/office/officeart/2005/8/layout/process5"/>
    <dgm:cxn modelId="{25C3F05B-9BBB-44C3-ADDB-195BCEE8156B}" type="presParOf" srcId="{0513D94C-F823-4F44-BCD6-AB6CA9F93D29}" destId="{112D831F-EC01-4A89-8767-59C82B61AD2F}" srcOrd="3" destOrd="0" presId="urn:microsoft.com/office/officeart/2005/8/layout/process5"/>
    <dgm:cxn modelId="{810326B6-0D4A-4578-9FAE-6F62989D6B4B}" type="presParOf" srcId="{112D831F-EC01-4A89-8767-59C82B61AD2F}" destId="{3DD55B91-6B68-411A-A3B1-CA5343E2867C}" srcOrd="0" destOrd="0" presId="urn:microsoft.com/office/officeart/2005/8/layout/process5"/>
    <dgm:cxn modelId="{0027AC85-12E3-4BAD-AB81-6C05CA0BC0A1}" type="presParOf" srcId="{0513D94C-F823-4F44-BCD6-AB6CA9F93D29}" destId="{25B18935-B4EF-4396-8998-2C1A41ACE057}" srcOrd="4" destOrd="0" presId="urn:microsoft.com/office/officeart/2005/8/layout/process5"/>
    <dgm:cxn modelId="{259E0B9E-CA3F-4EC5-A7BC-E32AA5EA9B40}" type="presParOf" srcId="{0513D94C-F823-4F44-BCD6-AB6CA9F93D29}" destId="{4980C34B-1268-4B51-880F-940F74E7A127}" srcOrd="5" destOrd="0" presId="urn:microsoft.com/office/officeart/2005/8/layout/process5"/>
    <dgm:cxn modelId="{0AF04B20-BA21-4AAF-9676-B471A4C8967A}" type="presParOf" srcId="{4980C34B-1268-4B51-880F-940F74E7A127}" destId="{93F004B5-341A-4EA4-AB55-50438A3F39F0}" srcOrd="0" destOrd="0" presId="urn:microsoft.com/office/officeart/2005/8/layout/process5"/>
    <dgm:cxn modelId="{CFFDBC77-9964-4B74-9DC9-F81A5AFBB917}" type="presParOf" srcId="{0513D94C-F823-4F44-BCD6-AB6CA9F93D29}" destId="{AD5B6B19-4873-4D56-B6BA-11D94AFDD02F}" srcOrd="6" destOrd="0" presId="urn:microsoft.com/office/officeart/2005/8/layout/process5"/>
    <dgm:cxn modelId="{C680AE86-4656-405E-8622-F3BBEAD30961}" type="presParOf" srcId="{0513D94C-F823-4F44-BCD6-AB6CA9F93D29}" destId="{E546C98A-736B-4DD5-8F6B-DE3AD8969627}" srcOrd="7" destOrd="0" presId="urn:microsoft.com/office/officeart/2005/8/layout/process5"/>
    <dgm:cxn modelId="{FC6BCCAC-056F-462B-8116-E98E1C49C08F}" type="presParOf" srcId="{E546C98A-736B-4DD5-8F6B-DE3AD8969627}" destId="{6B3BDA5C-714F-4A75-A6C3-8D057745C83F}" srcOrd="0" destOrd="0" presId="urn:microsoft.com/office/officeart/2005/8/layout/process5"/>
    <dgm:cxn modelId="{210505C8-766D-48F0-B846-B60DD8672686}" type="presParOf" srcId="{0513D94C-F823-4F44-BCD6-AB6CA9F93D29}" destId="{F567C2EE-A0E9-4114-84B9-09BFFCA23E65}" srcOrd="8" destOrd="0" presId="urn:microsoft.com/office/officeart/2005/8/layout/process5"/>
  </dgm:cxnLst>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E669AF-2E97-4A2A-BE40-F23DC28A53CE}">
      <dsp:nvSpPr>
        <dsp:cNvPr id="0" name=""/>
        <dsp:cNvSpPr/>
      </dsp:nvSpPr>
      <dsp:spPr>
        <a:xfrm>
          <a:off x="7729402" y="2874164"/>
          <a:ext cx="474217" cy="675474"/>
        </a:xfrm>
        <a:custGeom>
          <a:avLst/>
          <a:gdLst/>
          <a:ahLst/>
          <a:cxnLst/>
          <a:rect l="0" t="0" r="0" b="0"/>
          <a:pathLst>
            <a:path>
              <a:moveTo>
                <a:pt x="0" y="0"/>
              </a:moveTo>
              <a:lnTo>
                <a:pt x="0" y="601447"/>
              </a:lnTo>
              <a:lnTo>
                <a:pt x="474217" y="601447"/>
              </a:lnTo>
              <a:lnTo>
                <a:pt x="474217" y="67547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53566D-7485-45E7-83DE-5FDE95C2BCCB}">
      <dsp:nvSpPr>
        <dsp:cNvPr id="0" name=""/>
        <dsp:cNvSpPr/>
      </dsp:nvSpPr>
      <dsp:spPr>
        <a:xfrm>
          <a:off x="7174667" y="2874164"/>
          <a:ext cx="554734" cy="675474"/>
        </a:xfrm>
        <a:custGeom>
          <a:avLst/>
          <a:gdLst/>
          <a:ahLst/>
          <a:cxnLst/>
          <a:rect l="0" t="0" r="0" b="0"/>
          <a:pathLst>
            <a:path>
              <a:moveTo>
                <a:pt x="554734" y="0"/>
              </a:moveTo>
              <a:lnTo>
                <a:pt x="554734" y="601447"/>
              </a:lnTo>
              <a:lnTo>
                <a:pt x="0" y="601447"/>
              </a:lnTo>
              <a:lnTo>
                <a:pt x="0" y="67547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363150-44AB-4D79-9A26-F510DAB17908}">
      <dsp:nvSpPr>
        <dsp:cNvPr id="0" name=""/>
        <dsp:cNvSpPr/>
      </dsp:nvSpPr>
      <dsp:spPr>
        <a:xfrm>
          <a:off x="7683682" y="2134332"/>
          <a:ext cx="91440" cy="232404"/>
        </a:xfrm>
        <a:custGeom>
          <a:avLst/>
          <a:gdLst/>
          <a:ahLst/>
          <a:cxnLst/>
          <a:rect l="0" t="0" r="0" b="0"/>
          <a:pathLst>
            <a:path>
              <a:moveTo>
                <a:pt x="45720" y="0"/>
              </a:moveTo>
              <a:lnTo>
                <a:pt x="45720" y="23240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1CB132-F46C-4070-AEE3-8E2710F496A2}">
      <dsp:nvSpPr>
        <dsp:cNvPr id="0" name=""/>
        <dsp:cNvSpPr/>
      </dsp:nvSpPr>
      <dsp:spPr>
        <a:xfrm>
          <a:off x="5265705" y="1372772"/>
          <a:ext cx="2463696" cy="254132"/>
        </a:xfrm>
        <a:custGeom>
          <a:avLst/>
          <a:gdLst/>
          <a:ahLst/>
          <a:cxnLst/>
          <a:rect l="0" t="0" r="0" b="0"/>
          <a:pathLst>
            <a:path>
              <a:moveTo>
                <a:pt x="0" y="0"/>
              </a:moveTo>
              <a:lnTo>
                <a:pt x="0" y="180104"/>
              </a:lnTo>
              <a:lnTo>
                <a:pt x="2463696" y="180104"/>
              </a:lnTo>
              <a:lnTo>
                <a:pt x="2463696" y="254132"/>
              </a:lnTo>
            </a:path>
          </a:pathLst>
        </a:custGeom>
        <a:noFill/>
        <a:ln w="22225" cap="flat" cmpd="sng" algn="ctr">
          <a:solidFill>
            <a:schemeClr val="accent1">
              <a:lumMod val="75000"/>
            </a:schemeClr>
          </a:solidFill>
          <a:prstDash val="solid"/>
        </a:ln>
        <a:effectLst/>
      </dsp:spPr>
      <dsp:style>
        <a:lnRef idx="2">
          <a:scrgbClr r="0" g="0" b="0"/>
        </a:lnRef>
        <a:fillRef idx="0">
          <a:scrgbClr r="0" g="0" b="0"/>
        </a:fillRef>
        <a:effectRef idx="0">
          <a:scrgbClr r="0" g="0" b="0"/>
        </a:effectRef>
        <a:fontRef idx="minor"/>
      </dsp:style>
    </dsp:sp>
    <dsp:sp modelId="{63B88DB0-92E1-424D-95E8-BC5170B58A08}">
      <dsp:nvSpPr>
        <dsp:cNvPr id="0" name=""/>
        <dsp:cNvSpPr/>
      </dsp:nvSpPr>
      <dsp:spPr>
        <a:xfrm>
          <a:off x="6707006" y="2134332"/>
          <a:ext cx="91440" cy="232404"/>
        </a:xfrm>
        <a:custGeom>
          <a:avLst/>
          <a:gdLst/>
          <a:ahLst/>
          <a:cxnLst/>
          <a:rect l="0" t="0" r="0" b="0"/>
          <a:pathLst>
            <a:path>
              <a:moveTo>
                <a:pt x="45720" y="0"/>
              </a:moveTo>
              <a:lnTo>
                <a:pt x="45720" y="23240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FF391F-A998-4C56-9284-124348D73CB9}">
      <dsp:nvSpPr>
        <dsp:cNvPr id="0" name=""/>
        <dsp:cNvSpPr/>
      </dsp:nvSpPr>
      <dsp:spPr>
        <a:xfrm>
          <a:off x="5265705" y="1372772"/>
          <a:ext cx="1487020" cy="254132"/>
        </a:xfrm>
        <a:custGeom>
          <a:avLst/>
          <a:gdLst/>
          <a:ahLst/>
          <a:cxnLst/>
          <a:rect l="0" t="0" r="0" b="0"/>
          <a:pathLst>
            <a:path>
              <a:moveTo>
                <a:pt x="0" y="0"/>
              </a:moveTo>
              <a:lnTo>
                <a:pt x="0" y="180104"/>
              </a:lnTo>
              <a:lnTo>
                <a:pt x="1487020" y="180104"/>
              </a:lnTo>
              <a:lnTo>
                <a:pt x="1487020" y="254132"/>
              </a:lnTo>
            </a:path>
          </a:pathLst>
        </a:custGeom>
        <a:noFill/>
        <a:ln w="22225" cap="flat" cmpd="sng" algn="ctr">
          <a:solidFill>
            <a:schemeClr val="accent1">
              <a:lumMod val="75000"/>
            </a:schemeClr>
          </a:solidFill>
          <a:prstDash val="solid"/>
        </a:ln>
        <a:effectLst/>
      </dsp:spPr>
      <dsp:style>
        <a:lnRef idx="2">
          <a:scrgbClr r="0" g="0" b="0"/>
        </a:lnRef>
        <a:fillRef idx="0">
          <a:scrgbClr r="0" g="0" b="0"/>
        </a:fillRef>
        <a:effectRef idx="0">
          <a:scrgbClr r="0" g="0" b="0"/>
        </a:effectRef>
        <a:fontRef idx="minor"/>
      </dsp:style>
    </dsp:sp>
    <dsp:sp modelId="{E964FE84-73D6-4503-AE0B-372A44170507}">
      <dsp:nvSpPr>
        <dsp:cNvPr id="0" name=""/>
        <dsp:cNvSpPr/>
      </dsp:nvSpPr>
      <dsp:spPr>
        <a:xfrm>
          <a:off x="5730330" y="2134332"/>
          <a:ext cx="91440" cy="232404"/>
        </a:xfrm>
        <a:custGeom>
          <a:avLst/>
          <a:gdLst/>
          <a:ahLst/>
          <a:cxnLst/>
          <a:rect l="0" t="0" r="0" b="0"/>
          <a:pathLst>
            <a:path>
              <a:moveTo>
                <a:pt x="45720" y="0"/>
              </a:moveTo>
              <a:lnTo>
                <a:pt x="45720" y="23240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0E57932-097A-45D1-B99E-9BE4FC472DE4}">
      <dsp:nvSpPr>
        <dsp:cNvPr id="0" name=""/>
        <dsp:cNvSpPr/>
      </dsp:nvSpPr>
      <dsp:spPr>
        <a:xfrm>
          <a:off x="5265705" y="1372772"/>
          <a:ext cx="510345" cy="254132"/>
        </a:xfrm>
        <a:custGeom>
          <a:avLst/>
          <a:gdLst/>
          <a:ahLst/>
          <a:cxnLst/>
          <a:rect l="0" t="0" r="0" b="0"/>
          <a:pathLst>
            <a:path>
              <a:moveTo>
                <a:pt x="0" y="0"/>
              </a:moveTo>
              <a:lnTo>
                <a:pt x="0" y="180104"/>
              </a:lnTo>
              <a:lnTo>
                <a:pt x="510345" y="180104"/>
              </a:lnTo>
              <a:lnTo>
                <a:pt x="510345" y="254132"/>
              </a:lnTo>
            </a:path>
          </a:pathLst>
        </a:custGeom>
        <a:noFill/>
        <a:ln w="22225" cap="flat" cmpd="sng" algn="ctr">
          <a:solidFill>
            <a:schemeClr val="accent1">
              <a:lumMod val="75000"/>
            </a:schemeClr>
          </a:solidFill>
          <a:prstDash val="solid"/>
        </a:ln>
        <a:effectLst/>
      </dsp:spPr>
      <dsp:style>
        <a:lnRef idx="2">
          <a:scrgbClr r="0" g="0" b="0"/>
        </a:lnRef>
        <a:fillRef idx="0">
          <a:scrgbClr r="0" g="0" b="0"/>
        </a:fillRef>
        <a:effectRef idx="0">
          <a:scrgbClr r="0" g="0" b="0"/>
        </a:effectRef>
        <a:fontRef idx="minor"/>
      </dsp:style>
    </dsp:sp>
    <dsp:sp modelId="{CC3C6D0A-D5CF-4778-AE36-F95269FB3335}">
      <dsp:nvSpPr>
        <dsp:cNvPr id="0" name=""/>
        <dsp:cNvSpPr/>
      </dsp:nvSpPr>
      <dsp:spPr>
        <a:xfrm>
          <a:off x="4799375" y="2874164"/>
          <a:ext cx="504064" cy="735610"/>
        </a:xfrm>
        <a:custGeom>
          <a:avLst/>
          <a:gdLst/>
          <a:ahLst/>
          <a:cxnLst/>
          <a:rect l="0" t="0" r="0" b="0"/>
          <a:pathLst>
            <a:path>
              <a:moveTo>
                <a:pt x="0" y="0"/>
              </a:moveTo>
              <a:lnTo>
                <a:pt x="0" y="661582"/>
              </a:lnTo>
              <a:lnTo>
                <a:pt x="504064" y="661582"/>
              </a:lnTo>
              <a:lnTo>
                <a:pt x="504064" y="7356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3C7F07-C834-4D62-9FF1-1D25B713F872}">
      <dsp:nvSpPr>
        <dsp:cNvPr id="0" name=""/>
        <dsp:cNvSpPr/>
      </dsp:nvSpPr>
      <dsp:spPr>
        <a:xfrm>
          <a:off x="4335569" y="2874164"/>
          <a:ext cx="463805" cy="735615"/>
        </a:xfrm>
        <a:custGeom>
          <a:avLst/>
          <a:gdLst/>
          <a:ahLst/>
          <a:cxnLst/>
          <a:rect l="0" t="0" r="0" b="0"/>
          <a:pathLst>
            <a:path>
              <a:moveTo>
                <a:pt x="463805" y="0"/>
              </a:moveTo>
              <a:lnTo>
                <a:pt x="463805" y="661587"/>
              </a:lnTo>
              <a:lnTo>
                <a:pt x="0" y="661587"/>
              </a:lnTo>
              <a:lnTo>
                <a:pt x="0" y="73561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9D4C98-AD2B-4AD6-951F-379F0B478059}">
      <dsp:nvSpPr>
        <dsp:cNvPr id="0" name=""/>
        <dsp:cNvSpPr/>
      </dsp:nvSpPr>
      <dsp:spPr>
        <a:xfrm>
          <a:off x="4753655" y="2134332"/>
          <a:ext cx="91440" cy="232404"/>
        </a:xfrm>
        <a:custGeom>
          <a:avLst/>
          <a:gdLst/>
          <a:ahLst/>
          <a:cxnLst/>
          <a:rect l="0" t="0" r="0" b="0"/>
          <a:pathLst>
            <a:path>
              <a:moveTo>
                <a:pt x="45720" y="0"/>
              </a:moveTo>
              <a:lnTo>
                <a:pt x="45720" y="23240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4ADBD7-E172-45E1-97EB-B3D99001A89B}">
      <dsp:nvSpPr>
        <dsp:cNvPr id="0" name=""/>
        <dsp:cNvSpPr/>
      </dsp:nvSpPr>
      <dsp:spPr>
        <a:xfrm>
          <a:off x="4799375" y="1372772"/>
          <a:ext cx="466330" cy="254132"/>
        </a:xfrm>
        <a:custGeom>
          <a:avLst/>
          <a:gdLst/>
          <a:ahLst/>
          <a:cxnLst/>
          <a:rect l="0" t="0" r="0" b="0"/>
          <a:pathLst>
            <a:path>
              <a:moveTo>
                <a:pt x="466330" y="0"/>
              </a:moveTo>
              <a:lnTo>
                <a:pt x="466330" y="180104"/>
              </a:lnTo>
              <a:lnTo>
                <a:pt x="0" y="180104"/>
              </a:lnTo>
              <a:lnTo>
                <a:pt x="0" y="254132"/>
              </a:lnTo>
            </a:path>
          </a:pathLst>
        </a:custGeom>
        <a:noFill/>
        <a:ln w="22225" cap="flat" cmpd="sng" algn="ctr">
          <a:solidFill>
            <a:schemeClr val="accent1">
              <a:lumMod val="75000"/>
            </a:schemeClr>
          </a:solidFill>
          <a:prstDash val="solid"/>
        </a:ln>
        <a:effectLst/>
      </dsp:spPr>
      <dsp:style>
        <a:lnRef idx="2">
          <a:scrgbClr r="0" g="0" b="0"/>
        </a:lnRef>
        <a:fillRef idx="0">
          <a:scrgbClr r="0" g="0" b="0"/>
        </a:fillRef>
        <a:effectRef idx="0">
          <a:scrgbClr r="0" g="0" b="0"/>
        </a:effectRef>
        <a:fontRef idx="minor"/>
      </dsp:style>
    </dsp:sp>
    <dsp:sp modelId="{BF20A6A9-619E-43C2-B1D3-5D8EB2A03C96}">
      <dsp:nvSpPr>
        <dsp:cNvPr id="0" name=""/>
        <dsp:cNvSpPr/>
      </dsp:nvSpPr>
      <dsp:spPr>
        <a:xfrm>
          <a:off x="2846023" y="2134332"/>
          <a:ext cx="976675" cy="232404"/>
        </a:xfrm>
        <a:custGeom>
          <a:avLst/>
          <a:gdLst/>
          <a:ahLst/>
          <a:cxnLst/>
          <a:rect l="0" t="0" r="0" b="0"/>
          <a:pathLst>
            <a:path>
              <a:moveTo>
                <a:pt x="0" y="0"/>
              </a:moveTo>
              <a:lnTo>
                <a:pt x="0" y="158376"/>
              </a:lnTo>
              <a:lnTo>
                <a:pt x="976675" y="158376"/>
              </a:lnTo>
              <a:lnTo>
                <a:pt x="976675" y="23240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A01E81-E0F3-4D76-B54B-0E1A354FAD85}">
      <dsp:nvSpPr>
        <dsp:cNvPr id="0" name=""/>
        <dsp:cNvSpPr/>
      </dsp:nvSpPr>
      <dsp:spPr>
        <a:xfrm>
          <a:off x="2800303" y="2134332"/>
          <a:ext cx="91440" cy="232404"/>
        </a:xfrm>
        <a:custGeom>
          <a:avLst/>
          <a:gdLst/>
          <a:ahLst/>
          <a:cxnLst/>
          <a:rect l="0" t="0" r="0" b="0"/>
          <a:pathLst>
            <a:path>
              <a:moveTo>
                <a:pt x="45720" y="0"/>
              </a:moveTo>
              <a:lnTo>
                <a:pt x="45720" y="23240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605D2D-5FB0-49E6-A332-E8A3B7571067}">
      <dsp:nvSpPr>
        <dsp:cNvPr id="0" name=""/>
        <dsp:cNvSpPr/>
      </dsp:nvSpPr>
      <dsp:spPr>
        <a:xfrm>
          <a:off x="1869347" y="2874164"/>
          <a:ext cx="1465013" cy="232404"/>
        </a:xfrm>
        <a:custGeom>
          <a:avLst/>
          <a:gdLst/>
          <a:ahLst/>
          <a:cxnLst/>
          <a:rect l="0" t="0" r="0" b="0"/>
          <a:pathLst>
            <a:path>
              <a:moveTo>
                <a:pt x="0" y="0"/>
              </a:moveTo>
              <a:lnTo>
                <a:pt x="0" y="158376"/>
              </a:lnTo>
              <a:lnTo>
                <a:pt x="1465013" y="158376"/>
              </a:lnTo>
              <a:lnTo>
                <a:pt x="1465013" y="23240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CFBA48-BC63-456E-98B1-213DAB1FD20B}">
      <dsp:nvSpPr>
        <dsp:cNvPr id="0" name=""/>
        <dsp:cNvSpPr/>
      </dsp:nvSpPr>
      <dsp:spPr>
        <a:xfrm>
          <a:off x="1869347" y="2874164"/>
          <a:ext cx="488337" cy="232404"/>
        </a:xfrm>
        <a:custGeom>
          <a:avLst/>
          <a:gdLst/>
          <a:ahLst/>
          <a:cxnLst/>
          <a:rect l="0" t="0" r="0" b="0"/>
          <a:pathLst>
            <a:path>
              <a:moveTo>
                <a:pt x="0" y="0"/>
              </a:moveTo>
              <a:lnTo>
                <a:pt x="0" y="158376"/>
              </a:lnTo>
              <a:lnTo>
                <a:pt x="488337" y="158376"/>
              </a:lnTo>
              <a:lnTo>
                <a:pt x="488337" y="23240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470C46-2873-4ACF-8BE3-BBB5FECA4669}">
      <dsp:nvSpPr>
        <dsp:cNvPr id="0" name=""/>
        <dsp:cNvSpPr/>
      </dsp:nvSpPr>
      <dsp:spPr>
        <a:xfrm>
          <a:off x="1381009" y="2874164"/>
          <a:ext cx="488337" cy="232404"/>
        </a:xfrm>
        <a:custGeom>
          <a:avLst/>
          <a:gdLst/>
          <a:ahLst/>
          <a:cxnLst/>
          <a:rect l="0" t="0" r="0" b="0"/>
          <a:pathLst>
            <a:path>
              <a:moveTo>
                <a:pt x="488337" y="0"/>
              </a:moveTo>
              <a:lnTo>
                <a:pt x="488337" y="158376"/>
              </a:lnTo>
              <a:lnTo>
                <a:pt x="0" y="158376"/>
              </a:lnTo>
              <a:lnTo>
                <a:pt x="0" y="23240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43AC4A-E682-48AE-BAE4-D8EA94537856}">
      <dsp:nvSpPr>
        <dsp:cNvPr id="0" name=""/>
        <dsp:cNvSpPr/>
      </dsp:nvSpPr>
      <dsp:spPr>
        <a:xfrm>
          <a:off x="404334" y="2874164"/>
          <a:ext cx="1465013" cy="232404"/>
        </a:xfrm>
        <a:custGeom>
          <a:avLst/>
          <a:gdLst/>
          <a:ahLst/>
          <a:cxnLst/>
          <a:rect l="0" t="0" r="0" b="0"/>
          <a:pathLst>
            <a:path>
              <a:moveTo>
                <a:pt x="1465013" y="0"/>
              </a:moveTo>
              <a:lnTo>
                <a:pt x="1465013" y="158376"/>
              </a:lnTo>
              <a:lnTo>
                <a:pt x="0" y="158376"/>
              </a:lnTo>
              <a:lnTo>
                <a:pt x="0" y="23240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15E9C8-2777-4B1E-AFC8-043880BED934}">
      <dsp:nvSpPr>
        <dsp:cNvPr id="0" name=""/>
        <dsp:cNvSpPr/>
      </dsp:nvSpPr>
      <dsp:spPr>
        <a:xfrm>
          <a:off x="1869347" y="2134332"/>
          <a:ext cx="976675" cy="232404"/>
        </a:xfrm>
        <a:custGeom>
          <a:avLst/>
          <a:gdLst/>
          <a:ahLst/>
          <a:cxnLst/>
          <a:rect l="0" t="0" r="0" b="0"/>
          <a:pathLst>
            <a:path>
              <a:moveTo>
                <a:pt x="976675" y="0"/>
              </a:moveTo>
              <a:lnTo>
                <a:pt x="976675" y="158376"/>
              </a:lnTo>
              <a:lnTo>
                <a:pt x="0" y="158376"/>
              </a:lnTo>
              <a:lnTo>
                <a:pt x="0" y="232404"/>
              </a:lnTo>
            </a:path>
          </a:pathLst>
        </a:custGeom>
        <a:noFill/>
        <a:ln w="22225" cap="flat" cmpd="sng" algn="ctr">
          <a:solidFill>
            <a:schemeClr val="accent1">
              <a:lumMod val="75000"/>
            </a:schemeClr>
          </a:solidFill>
          <a:prstDash val="solid"/>
        </a:ln>
        <a:effectLst/>
      </dsp:spPr>
      <dsp:style>
        <a:lnRef idx="2">
          <a:scrgbClr r="0" g="0" b="0"/>
        </a:lnRef>
        <a:fillRef idx="0">
          <a:scrgbClr r="0" g="0" b="0"/>
        </a:fillRef>
        <a:effectRef idx="0">
          <a:scrgbClr r="0" g="0" b="0"/>
        </a:effectRef>
        <a:fontRef idx="minor"/>
      </dsp:style>
    </dsp:sp>
    <dsp:sp modelId="{2E1F5A73-393D-43E0-B512-DB0F056D867E}">
      <dsp:nvSpPr>
        <dsp:cNvPr id="0" name=""/>
        <dsp:cNvSpPr/>
      </dsp:nvSpPr>
      <dsp:spPr>
        <a:xfrm>
          <a:off x="2846023" y="1372772"/>
          <a:ext cx="2419682" cy="254132"/>
        </a:xfrm>
        <a:custGeom>
          <a:avLst/>
          <a:gdLst/>
          <a:ahLst/>
          <a:cxnLst/>
          <a:rect l="0" t="0" r="0" b="0"/>
          <a:pathLst>
            <a:path>
              <a:moveTo>
                <a:pt x="2419682" y="0"/>
              </a:moveTo>
              <a:lnTo>
                <a:pt x="2419682" y="180104"/>
              </a:lnTo>
              <a:lnTo>
                <a:pt x="0" y="180104"/>
              </a:lnTo>
              <a:lnTo>
                <a:pt x="0" y="254132"/>
              </a:lnTo>
            </a:path>
          </a:pathLst>
        </a:custGeom>
        <a:noFill/>
        <a:ln w="22225" cap="flat" cmpd="sng" algn="ctr">
          <a:solidFill>
            <a:schemeClr val="accent1">
              <a:lumMod val="75000"/>
            </a:schemeClr>
          </a:solidFill>
          <a:prstDash val="solid"/>
        </a:ln>
        <a:effectLst/>
      </dsp:spPr>
      <dsp:style>
        <a:lnRef idx="2">
          <a:scrgbClr r="0" g="0" b="0"/>
        </a:lnRef>
        <a:fillRef idx="0">
          <a:scrgbClr r="0" g="0" b="0"/>
        </a:fillRef>
        <a:effectRef idx="0">
          <a:scrgbClr r="0" g="0" b="0"/>
        </a:effectRef>
        <a:fontRef idx="minor"/>
      </dsp:style>
    </dsp:sp>
    <dsp:sp modelId="{D1981439-5114-4CEC-9E49-FC552761A012}">
      <dsp:nvSpPr>
        <dsp:cNvPr id="0" name=""/>
        <dsp:cNvSpPr/>
      </dsp:nvSpPr>
      <dsp:spPr>
        <a:xfrm>
          <a:off x="4775211" y="604821"/>
          <a:ext cx="980989" cy="76795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5E77C7-0CAB-47AE-8E3D-E1A4F3AA2E77}">
      <dsp:nvSpPr>
        <dsp:cNvPr id="0" name=""/>
        <dsp:cNvSpPr/>
      </dsp:nvSpPr>
      <dsp:spPr>
        <a:xfrm>
          <a:off x="4863999" y="689170"/>
          <a:ext cx="980989" cy="76795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1" kern="1200" dirty="0"/>
            <a:t>CPO –</a:t>
          </a:r>
        </a:p>
        <a:p>
          <a:pPr marL="0" lvl="0" indent="0" algn="ctr" defTabSz="311150">
            <a:lnSpc>
              <a:spcPct val="90000"/>
            </a:lnSpc>
            <a:spcBef>
              <a:spcPct val="0"/>
            </a:spcBef>
            <a:spcAft>
              <a:spcPct val="35000"/>
            </a:spcAft>
            <a:buNone/>
          </a:pPr>
          <a:r>
            <a:rPr lang="en-US" sz="700" b="1" kern="1200" dirty="0"/>
            <a:t>Chief Projects Officer</a:t>
          </a:r>
        </a:p>
      </dsp:txBody>
      <dsp:txXfrm>
        <a:off x="4886491" y="711662"/>
        <a:ext cx="936005" cy="722966"/>
      </dsp:txXfrm>
    </dsp:sp>
    <dsp:sp modelId="{87F805AA-C4BE-437E-912D-FA99BCBBD484}">
      <dsp:nvSpPr>
        <dsp:cNvPr id="0" name=""/>
        <dsp:cNvSpPr/>
      </dsp:nvSpPr>
      <dsp:spPr>
        <a:xfrm>
          <a:off x="2446474" y="1626904"/>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C83860-48F4-4159-807B-73CC68008BC0}">
      <dsp:nvSpPr>
        <dsp:cNvPr id="0" name=""/>
        <dsp:cNvSpPr/>
      </dsp:nvSpPr>
      <dsp:spPr>
        <a:xfrm>
          <a:off x="2535263" y="1711254"/>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Director  - Center of Excellence</a:t>
          </a:r>
        </a:p>
      </dsp:txBody>
      <dsp:txXfrm>
        <a:off x="2550125" y="1726116"/>
        <a:ext cx="769374" cy="477703"/>
      </dsp:txXfrm>
    </dsp:sp>
    <dsp:sp modelId="{372711E8-F67C-4F7A-956D-65B8BEDF81D2}">
      <dsp:nvSpPr>
        <dsp:cNvPr id="0" name=""/>
        <dsp:cNvSpPr/>
      </dsp:nvSpPr>
      <dsp:spPr>
        <a:xfrm>
          <a:off x="1469798" y="2366736"/>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1705D3-B17B-427E-822B-CB72F314B77A}">
      <dsp:nvSpPr>
        <dsp:cNvPr id="0" name=""/>
        <dsp:cNvSpPr/>
      </dsp:nvSpPr>
      <dsp:spPr>
        <a:xfrm>
          <a:off x="1558587" y="2451086"/>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Font typeface="Arial" panose="020B0604020202020204" pitchFamily="34" charset="0"/>
            <a:buNone/>
          </a:pPr>
          <a:r>
            <a:rPr lang="en-US" sz="700" kern="1200" dirty="0"/>
            <a:t>Project Controls</a:t>
          </a:r>
        </a:p>
      </dsp:txBody>
      <dsp:txXfrm>
        <a:off x="1573449" y="2465948"/>
        <a:ext cx="769374" cy="477703"/>
      </dsp:txXfrm>
    </dsp:sp>
    <dsp:sp modelId="{26414CBA-B28A-47C9-9249-C93CD994DAEC}">
      <dsp:nvSpPr>
        <dsp:cNvPr id="0" name=""/>
        <dsp:cNvSpPr/>
      </dsp:nvSpPr>
      <dsp:spPr>
        <a:xfrm>
          <a:off x="4785" y="3106568"/>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AE9B94-5E8C-44D7-92E1-ABAA93159394}">
      <dsp:nvSpPr>
        <dsp:cNvPr id="0" name=""/>
        <dsp:cNvSpPr/>
      </dsp:nvSpPr>
      <dsp:spPr>
        <a:xfrm>
          <a:off x="93573" y="3190917"/>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Cost Engineer 1</a:t>
          </a:r>
        </a:p>
      </dsp:txBody>
      <dsp:txXfrm>
        <a:off x="108435" y="3205779"/>
        <a:ext cx="769374" cy="477703"/>
      </dsp:txXfrm>
    </dsp:sp>
    <dsp:sp modelId="{462DC204-269C-4BAE-8FB9-B1A91CD2A1E8}">
      <dsp:nvSpPr>
        <dsp:cNvPr id="0" name=""/>
        <dsp:cNvSpPr/>
      </dsp:nvSpPr>
      <dsp:spPr>
        <a:xfrm>
          <a:off x="981460" y="3106568"/>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3634A7-6926-429D-8297-BAA13F77C2C8}">
      <dsp:nvSpPr>
        <dsp:cNvPr id="0" name=""/>
        <dsp:cNvSpPr/>
      </dsp:nvSpPr>
      <dsp:spPr>
        <a:xfrm>
          <a:off x="1070249" y="3190917"/>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Cost Engineer 2</a:t>
          </a:r>
        </a:p>
      </dsp:txBody>
      <dsp:txXfrm>
        <a:off x="1085111" y="3205779"/>
        <a:ext cx="769374" cy="477703"/>
      </dsp:txXfrm>
    </dsp:sp>
    <dsp:sp modelId="{F616D6CB-8EBA-4735-860F-7A1ACB2D0557}">
      <dsp:nvSpPr>
        <dsp:cNvPr id="0" name=""/>
        <dsp:cNvSpPr/>
      </dsp:nvSpPr>
      <dsp:spPr>
        <a:xfrm>
          <a:off x="1958136" y="3106568"/>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B62F3E-5BA6-40C8-AA98-FDA8A8F21CDD}">
      <dsp:nvSpPr>
        <dsp:cNvPr id="0" name=""/>
        <dsp:cNvSpPr/>
      </dsp:nvSpPr>
      <dsp:spPr>
        <a:xfrm>
          <a:off x="2046925" y="3190917"/>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Scheduler</a:t>
          </a:r>
        </a:p>
      </dsp:txBody>
      <dsp:txXfrm>
        <a:off x="2061787" y="3205779"/>
        <a:ext cx="769374" cy="477703"/>
      </dsp:txXfrm>
    </dsp:sp>
    <dsp:sp modelId="{EAB3FC93-C201-4B98-BCE6-CFF52475A8BC}">
      <dsp:nvSpPr>
        <dsp:cNvPr id="0" name=""/>
        <dsp:cNvSpPr/>
      </dsp:nvSpPr>
      <dsp:spPr>
        <a:xfrm>
          <a:off x="2934812" y="3106568"/>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1F790D-F83B-4147-992B-66CC179B5347}">
      <dsp:nvSpPr>
        <dsp:cNvPr id="0" name=""/>
        <dsp:cNvSpPr/>
      </dsp:nvSpPr>
      <dsp:spPr>
        <a:xfrm>
          <a:off x="3023600" y="3190917"/>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Scheduler</a:t>
          </a:r>
        </a:p>
      </dsp:txBody>
      <dsp:txXfrm>
        <a:off x="3038462" y="3205779"/>
        <a:ext cx="769374" cy="477703"/>
      </dsp:txXfrm>
    </dsp:sp>
    <dsp:sp modelId="{3398063A-B399-4F3C-8FAC-7756878D5E96}">
      <dsp:nvSpPr>
        <dsp:cNvPr id="0" name=""/>
        <dsp:cNvSpPr/>
      </dsp:nvSpPr>
      <dsp:spPr>
        <a:xfrm>
          <a:off x="2446474" y="2366736"/>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7B8F89-0510-4FF7-B8E2-9BD9714E0EE4}">
      <dsp:nvSpPr>
        <dsp:cNvPr id="0" name=""/>
        <dsp:cNvSpPr/>
      </dsp:nvSpPr>
      <dsp:spPr>
        <a:xfrm>
          <a:off x="2535263" y="2451086"/>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Metrics</a:t>
          </a:r>
        </a:p>
      </dsp:txBody>
      <dsp:txXfrm>
        <a:off x="2550125" y="2465948"/>
        <a:ext cx="769374" cy="477703"/>
      </dsp:txXfrm>
    </dsp:sp>
    <dsp:sp modelId="{87E72E2B-FDF9-49AC-B251-1E330ABFB4FB}">
      <dsp:nvSpPr>
        <dsp:cNvPr id="0" name=""/>
        <dsp:cNvSpPr/>
      </dsp:nvSpPr>
      <dsp:spPr>
        <a:xfrm>
          <a:off x="3423150" y="2366736"/>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8F31E2-9AFE-4DFA-8B41-2187CF674EB2}">
      <dsp:nvSpPr>
        <dsp:cNvPr id="0" name=""/>
        <dsp:cNvSpPr/>
      </dsp:nvSpPr>
      <dsp:spPr>
        <a:xfrm>
          <a:off x="3511938" y="2451086"/>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Methods &amp; Processes</a:t>
          </a:r>
        </a:p>
      </dsp:txBody>
      <dsp:txXfrm>
        <a:off x="3526800" y="2465948"/>
        <a:ext cx="769374" cy="477703"/>
      </dsp:txXfrm>
    </dsp:sp>
    <dsp:sp modelId="{1FF986D5-39E2-4615-B64E-DAA802E6D3BC}">
      <dsp:nvSpPr>
        <dsp:cNvPr id="0" name=""/>
        <dsp:cNvSpPr/>
      </dsp:nvSpPr>
      <dsp:spPr>
        <a:xfrm>
          <a:off x="4399825" y="1626904"/>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AEC38B-B30A-49AF-AA8F-6F58BF109DA9}">
      <dsp:nvSpPr>
        <dsp:cNvPr id="0" name=""/>
        <dsp:cNvSpPr/>
      </dsp:nvSpPr>
      <dsp:spPr>
        <a:xfrm>
          <a:off x="4488614" y="1711254"/>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Business Function 1</a:t>
          </a:r>
        </a:p>
        <a:p>
          <a:pPr marL="0" lvl="0" indent="0" algn="ctr" defTabSz="311150">
            <a:lnSpc>
              <a:spcPct val="90000"/>
            </a:lnSpc>
            <a:spcBef>
              <a:spcPct val="0"/>
            </a:spcBef>
            <a:spcAft>
              <a:spcPct val="35000"/>
            </a:spcAft>
            <a:buNone/>
          </a:pPr>
          <a:r>
            <a:rPr lang="en-US" sz="700" kern="1200" dirty="0"/>
            <a:t>Director</a:t>
          </a:r>
        </a:p>
      </dsp:txBody>
      <dsp:txXfrm>
        <a:off x="4503476" y="1726116"/>
        <a:ext cx="769374" cy="477703"/>
      </dsp:txXfrm>
    </dsp:sp>
    <dsp:sp modelId="{9060477C-E7A6-47B4-B83F-AC1C1D3E7ACC}">
      <dsp:nvSpPr>
        <dsp:cNvPr id="0" name=""/>
        <dsp:cNvSpPr/>
      </dsp:nvSpPr>
      <dsp:spPr>
        <a:xfrm>
          <a:off x="4399825" y="2366736"/>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C8F2B6-8196-43C3-AC70-6C02F04D3197}">
      <dsp:nvSpPr>
        <dsp:cNvPr id="0" name=""/>
        <dsp:cNvSpPr/>
      </dsp:nvSpPr>
      <dsp:spPr>
        <a:xfrm>
          <a:off x="4488614" y="2451086"/>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Senior PM</a:t>
          </a:r>
        </a:p>
      </dsp:txBody>
      <dsp:txXfrm>
        <a:off x="4503476" y="2465948"/>
        <a:ext cx="769374" cy="477703"/>
      </dsp:txXfrm>
    </dsp:sp>
    <dsp:sp modelId="{21FFD46B-0CEC-4E64-9866-EC33E061BFC5}">
      <dsp:nvSpPr>
        <dsp:cNvPr id="0" name=""/>
        <dsp:cNvSpPr/>
      </dsp:nvSpPr>
      <dsp:spPr>
        <a:xfrm>
          <a:off x="3936020" y="3609779"/>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32D0E6-8D44-40AD-AAEC-D1BEBEF68810}">
      <dsp:nvSpPr>
        <dsp:cNvPr id="0" name=""/>
        <dsp:cNvSpPr/>
      </dsp:nvSpPr>
      <dsp:spPr>
        <a:xfrm>
          <a:off x="4024809" y="3694128"/>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PM</a:t>
          </a:r>
        </a:p>
      </dsp:txBody>
      <dsp:txXfrm>
        <a:off x="4039671" y="3708990"/>
        <a:ext cx="769374" cy="477703"/>
      </dsp:txXfrm>
    </dsp:sp>
    <dsp:sp modelId="{117298B3-72E5-4DA6-A3C8-DD8A085174DE}">
      <dsp:nvSpPr>
        <dsp:cNvPr id="0" name=""/>
        <dsp:cNvSpPr/>
      </dsp:nvSpPr>
      <dsp:spPr>
        <a:xfrm>
          <a:off x="4903889" y="3609774"/>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2B4F84-0B5E-4360-AC1F-BC51E673D6F5}">
      <dsp:nvSpPr>
        <dsp:cNvPr id="0" name=""/>
        <dsp:cNvSpPr/>
      </dsp:nvSpPr>
      <dsp:spPr>
        <a:xfrm>
          <a:off x="4992678" y="3694123"/>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PM</a:t>
          </a:r>
        </a:p>
      </dsp:txBody>
      <dsp:txXfrm>
        <a:off x="5007540" y="3708985"/>
        <a:ext cx="769374" cy="477703"/>
      </dsp:txXfrm>
    </dsp:sp>
    <dsp:sp modelId="{3E23AEA8-CB95-43FA-AA05-06816A9DEC9C}">
      <dsp:nvSpPr>
        <dsp:cNvPr id="0" name=""/>
        <dsp:cNvSpPr/>
      </dsp:nvSpPr>
      <dsp:spPr>
        <a:xfrm>
          <a:off x="5376501" y="1626904"/>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154C51-252F-4428-8E31-B5222CDB0921}">
      <dsp:nvSpPr>
        <dsp:cNvPr id="0" name=""/>
        <dsp:cNvSpPr/>
      </dsp:nvSpPr>
      <dsp:spPr>
        <a:xfrm>
          <a:off x="5465290" y="1711254"/>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Business Function 2</a:t>
          </a:r>
        </a:p>
        <a:p>
          <a:pPr marL="0" lvl="0" indent="0" algn="ctr" defTabSz="311150">
            <a:lnSpc>
              <a:spcPct val="90000"/>
            </a:lnSpc>
            <a:spcBef>
              <a:spcPct val="0"/>
            </a:spcBef>
            <a:spcAft>
              <a:spcPct val="35000"/>
            </a:spcAft>
            <a:buNone/>
          </a:pPr>
          <a:r>
            <a:rPr lang="en-US" sz="700" kern="1200" dirty="0"/>
            <a:t>Director</a:t>
          </a:r>
        </a:p>
      </dsp:txBody>
      <dsp:txXfrm>
        <a:off x="5480152" y="1726116"/>
        <a:ext cx="769374" cy="477703"/>
      </dsp:txXfrm>
    </dsp:sp>
    <dsp:sp modelId="{BD01EC4D-426B-4965-83A2-ECE0B78D0F73}">
      <dsp:nvSpPr>
        <dsp:cNvPr id="0" name=""/>
        <dsp:cNvSpPr/>
      </dsp:nvSpPr>
      <dsp:spPr>
        <a:xfrm>
          <a:off x="5376501" y="2366736"/>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FCF69B-8C12-48F9-8773-158657D2F328}">
      <dsp:nvSpPr>
        <dsp:cNvPr id="0" name=""/>
        <dsp:cNvSpPr/>
      </dsp:nvSpPr>
      <dsp:spPr>
        <a:xfrm>
          <a:off x="5465290" y="2451086"/>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Senior PM</a:t>
          </a:r>
        </a:p>
      </dsp:txBody>
      <dsp:txXfrm>
        <a:off x="5480152" y="2465948"/>
        <a:ext cx="769374" cy="477703"/>
      </dsp:txXfrm>
    </dsp:sp>
    <dsp:sp modelId="{728906CE-7DEA-4C7C-B42C-9976BC74F92D}">
      <dsp:nvSpPr>
        <dsp:cNvPr id="0" name=""/>
        <dsp:cNvSpPr/>
      </dsp:nvSpPr>
      <dsp:spPr>
        <a:xfrm>
          <a:off x="6353177" y="1626904"/>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77CD15-9305-44B1-86A0-3E4F49737500}">
      <dsp:nvSpPr>
        <dsp:cNvPr id="0" name=""/>
        <dsp:cNvSpPr/>
      </dsp:nvSpPr>
      <dsp:spPr>
        <a:xfrm>
          <a:off x="6441966" y="1711254"/>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Business Function 3</a:t>
          </a:r>
        </a:p>
        <a:p>
          <a:pPr marL="0" lvl="0" indent="0" algn="ctr" defTabSz="311150">
            <a:lnSpc>
              <a:spcPct val="90000"/>
            </a:lnSpc>
            <a:spcBef>
              <a:spcPct val="0"/>
            </a:spcBef>
            <a:spcAft>
              <a:spcPct val="35000"/>
            </a:spcAft>
            <a:buNone/>
          </a:pPr>
          <a:r>
            <a:rPr lang="en-US" sz="700" kern="1200" dirty="0"/>
            <a:t>Director</a:t>
          </a:r>
        </a:p>
      </dsp:txBody>
      <dsp:txXfrm>
        <a:off x="6456828" y="1726116"/>
        <a:ext cx="769374" cy="477703"/>
      </dsp:txXfrm>
    </dsp:sp>
    <dsp:sp modelId="{CB9CA0F3-BF33-441A-A100-89621DB0F925}">
      <dsp:nvSpPr>
        <dsp:cNvPr id="0" name=""/>
        <dsp:cNvSpPr/>
      </dsp:nvSpPr>
      <dsp:spPr>
        <a:xfrm>
          <a:off x="6353177" y="2366736"/>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95C66E-C7EF-42C4-BE0D-D629A63FA2BA}">
      <dsp:nvSpPr>
        <dsp:cNvPr id="0" name=""/>
        <dsp:cNvSpPr/>
      </dsp:nvSpPr>
      <dsp:spPr>
        <a:xfrm>
          <a:off x="6441966" y="2451086"/>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Senior PM</a:t>
          </a:r>
        </a:p>
      </dsp:txBody>
      <dsp:txXfrm>
        <a:off x="6456828" y="2465948"/>
        <a:ext cx="769374" cy="477703"/>
      </dsp:txXfrm>
    </dsp:sp>
    <dsp:sp modelId="{A0DE3E0A-E7C5-4578-ACA6-B1CA2AC437B2}">
      <dsp:nvSpPr>
        <dsp:cNvPr id="0" name=""/>
        <dsp:cNvSpPr/>
      </dsp:nvSpPr>
      <dsp:spPr>
        <a:xfrm>
          <a:off x="7329853" y="1626904"/>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9C282C-AF9D-4912-A198-93F75A7D7991}">
      <dsp:nvSpPr>
        <dsp:cNvPr id="0" name=""/>
        <dsp:cNvSpPr/>
      </dsp:nvSpPr>
      <dsp:spPr>
        <a:xfrm>
          <a:off x="7418641" y="1711254"/>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Multi-Functional Projects</a:t>
          </a:r>
        </a:p>
        <a:p>
          <a:pPr marL="0" lvl="0" indent="0" algn="ctr" defTabSz="311150">
            <a:lnSpc>
              <a:spcPct val="90000"/>
            </a:lnSpc>
            <a:spcBef>
              <a:spcPct val="0"/>
            </a:spcBef>
            <a:spcAft>
              <a:spcPct val="35000"/>
            </a:spcAft>
            <a:buNone/>
          </a:pPr>
          <a:r>
            <a:rPr lang="en-US" sz="700" kern="1200" dirty="0"/>
            <a:t>Director</a:t>
          </a:r>
        </a:p>
      </dsp:txBody>
      <dsp:txXfrm>
        <a:off x="7433503" y="1726116"/>
        <a:ext cx="769374" cy="477703"/>
      </dsp:txXfrm>
    </dsp:sp>
    <dsp:sp modelId="{BCBD62DC-8465-4063-8B7A-A37253D78D03}">
      <dsp:nvSpPr>
        <dsp:cNvPr id="0" name=""/>
        <dsp:cNvSpPr/>
      </dsp:nvSpPr>
      <dsp:spPr>
        <a:xfrm>
          <a:off x="7329853" y="2366736"/>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B058F5-C498-41E3-9E3B-3ABC39CF6F25}">
      <dsp:nvSpPr>
        <dsp:cNvPr id="0" name=""/>
        <dsp:cNvSpPr/>
      </dsp:nvSpPr>
      <dsp:spPr>
        <a:xfrm>
          <a:off x="7418641" y="2451086"/>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Senior PM</a:t>
          </a:r>
        </a:p>
      </dsp:txBody>
      <dsp:txXfrm>
        <a:off x="7433503" y="2465948"/>
        <a:ext cx="769374" cy="477703"/>
      </dsp:txXfrm>
    </dsp:sp>
    <dsp:sp modelId="{568771D7-4F0E-481A-ABC1-C44B71CB6D9C}">
      <dsp:nvSpPr>
        <dsp:cNvPr id="0" name=""/>
        <dsp:cNvSpPr/>
      </dsp:nvSpPr>
      <dsp:spPr>
        <a:xfrm>
          <a:off x="6775118" y="3549639"/>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21E467-5CAC-4363-8703-F0150E1A7AB9}">
      <dsp:nvSpPr>
        <dsp:cNvPr id="0" name=""/>
        <dsp:cNvSpPr/>
      </dsp:nvSpPr>
      <dsp:spPr>
        <a:xfrm>
          <a:off x="6863906" y="3633988"/>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PM</a:t>
          </a:r>
        </a:p>
      </dsp:txBody>
      <dsp:txXfrm>
        <a:off x="6878768" y="3648850"/>
        <a:ext cx="769374" cy="477703"/>
      </dsp:txXfrm>
    </dsp:sp>
    <dsp:sp modelId="{F93E31E3-FFE9-472D-B644-56C9CEA444FC}">
      <dsp:nvSpPr>
        <dsp:cNvPr id="0" name=""/>
        <dsp:cNvSpPr/>
      </dsp:nvSpPr>
      <dsp:spPr>
        <a:xfrm>
          <a:off x="7804070" y="3549639"/>
          <a:ext cx="799098" cy="5074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B45A77-CE1B-4B58-8FDA-B0AA358EA935}">
      <dsp:nvSpPr>
        <dsp:cNvPr id="0" name=""/>
        <dsp:cNvSpPr/>
      </dsp:nvSpPr>
      <dsp:spPr>
        <a:xfrm>
          <a:off x="7892859" y="3633988"/>
          <a:ext cx="799098" cy="5074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a:t>PM</a:t>
          </a:r>
        </a:p>
      </dsp:txBody>
      <dsp:txXfrm>
        <a:off x="7907721" y="3648850"/>
        <a:ext cx="769374" cy="477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D047EA-4FC3-461A-8882-936CD329F6D4}">
      <dsp:nvSpPr>
        <dsp:cNvPr id="0" name=""/>
        <dsp:cNvSpPr/>
      </dsp:nvSpPr>
      <dsp:spPr>
        <a:xfrm>
          <a:off x="996" y="602778"/>
          <a:ext cx="711614" cy="4518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ABD543-20E6-4B60-BB0C-7A86F495AE86}">
      <dsp:nvSpPr>
        <dsp:cNvPr id="0" name=""/>
        <dsp:cNvSpPr/>
      </dsp:nvSpPr>
      <dsp:spPr>
        <a:xfrm>
          <a:off x="80064" y="677893"/>
          <a:ext cx="711614" cy="4518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SME – Function 1</a:t>
          </a:r>
        </a:p>
      </dsp:txBody>
      <dsp:txXfrm>
        <a:off x="93299" y="691128"/>
        <a:ext cx="685144" cy="425405"/>
      </dsp:txXfrm>
    </dsp:sp>
    <dsp:sp modelId="{661131B0-815D-464D-9C0C-EF352B03B3B2}">
      <dsp:nvSpPr>
        <dsp:cNvPr id="0" name=""/>
        <dsp:cNvSpPr/>
      </dsp:nvSpPr>
      <dsp:spPr>
        <a:xfrm>
          <a:off x="870747" y="602778"/>
          <a:ext cx="711614" cy="4518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BBBBF2-834C-41D2-AD20-D64BCAB41C62}">
      <dsp:nvSpPr>
        <dsp:cNvPr id="0" name=""/>
        <dsp:cNvSpPr/>
      </dsp:nvSpPr>
      <dsp:spPr>
        <a:xfrm>
          <a:off x="949815" y="677893"/>
          <a:ext cx="711614" cy="4518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SME – Function 2</a:t>
          </a:r>
        </a:p>
      </dsp:txBody>
      <dsp:txXfrm>
        <a:off x="963050" y="691128"/>
        <a:ext cx="685144" cy="425405"/>
      </dsp:txXfrm>
    </dsp:sp>
    <dsp:sp modelId="{FC85BB35-62A4-4814-B441-830434F9DCE9}">
      <dsp:nvSpPr>
        <dsp:cNvPr id="0" name=""/>
        <dsp:cNvSpPr/>
      </dsp:nvSpPr>
      <dsp:spPr>
        <a:xfrm>
          <a:off x="1740498" y="602778"/>
          <a:ext cx="711614" cy="4518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62E2A4-263E-4663-A144-45AA56907388}">
      <dsp:nvSpPr>
        <dsp:cNvPr id="0" name=""/>
        <dsp:cNvSpPr/>
      </dsp:nvSpPr>
      <dsp:spPr>
        <a:xfrm>
          <a:off x="1819566" y="677893"/>
          <a:ext cx="711614" cy="4518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SME – Function 3</a:t>
          </a:r>
        </a:p>
      </dsp:txBody>
      <dsp:txXfrm>
        <a:off x="1832801" y="691128"/>
        <a:ext cx="685144" cy="425405"/>
      </dsp:txXfrm>
    </dsp:sp>
    <dsp:sp modelId="{F15905CD-22C6-4DA3-8B61-88DE72F1BE44}">
      <dsp:nvSpPr>
        <dsp:cNvPr id="0" name=""/>
        <dsp:cNvSpPr/>
      </dsp:nvSpPr>
      <dsp:spPr>
        <a:xfrm>
          <a:off x="2610249" y="602778"/>
          <a:ext cx="711614" cy="4518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119067-B7EA-409D-BB14-EB3E91097591}">
      <dsp:nvSpPr>
        <dsp:cNvPr id="0" name=""/>
        <dsp:cNvSpPr/>
      </dsp:nvSpPr>
      <dsp:spPr>
        <a:xfrm>
          <a:off x="2689317" y="677893"/>
          <a:ext cx="711614" cy="45187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SME – Multi-Functional </a:t>
          </a:r>
        </a:p>
      </dsp:txBody>
      <dsp:txXfrm>
        <a:off x="2702552" y="691128"/>
        <a:ext cx="685144" cy="4254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454E1-7331-4E8D-9543-15191BD3DECC}">
      <dsp:nvSpPr>
        <dsp:cNvPr id="0" name=""/>
        <dsp:cNvSpPr/>
      </dsp:nvSpPr>
      <dsp:spPr>
        <a:xfrm>
          <a:off x="0" y="0"/>
          <a:ext cx="6997566" cy="7576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FF00FF"/>
              </a:solidFill>
            </a:rPr>
            <a:t>Strategically qualify, plan and align projects. </a:t>
          </a:r>
          <a:endParaRPr lang="en-US" sz="2000" kern="1200" dirty="0"/>
        </a:p>
      </dsp:txBody>
      <dsp:txXfrm>
        <a:off x="22192" y="22192"/>
        <a:ext cx="6115936" cy="713304"/>
      </dsp:txXfrm>
    </dsp:sp>
    <dsp:sp modelId="{DAC10BA1-34C4-41F4-AE15-77ED788957F2}">
      <dsp:nvSpPr>
        <dsp:cNvPr id="0" name=""/>
        <dsp:cNvSpPr/>
      </dsp:nvSpPr>
      <dsp:spPr>
        <a:xfrm>
          <a:off x="586046" y="895450"/>
          <a:ext cx="6997566" cy="7576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000" kern="1200" dirty="0">
              <a:solidFill>
                <a:srgbClr val="4B86CD"/>
              </a:solidFill>
            </a:rPr>
            <a:t>Directly manage priority complex projects that add the most value to the organization</a:t>
          </a:r>
          <a:endParaRPr lang="en-US" sz="2000" kern="1200" dirty="0"/>
        </a:p>
      </dsp:txBody>
      <dsp:txXfrm>
        <a:off x="608238" y="917642"/>
        <a:ext cx="5874638" cy="713304"/>
      </dsp:txXfrm>
    </dsp:sp>
    <dsp:sp modelId="{ABE3521A-F3D3-4A4A-B558-A94202DC3955}">
      <dsp:nvSpPr>
        <dsp:cNvPr id="0" name=""/>
        <dsp:cNvSpPr/>
      </dsp:nvSpPr>
      <dsp:spPr>
        <a:xfrm>
          <a:off x="1163345" y="1790900"/>
          <a:ext cx="6997566" cy="7576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3AB525"/>
              </a:solidFill>
            </a:rPr>
            <a:t>Add programs at the departmental level integrating further into the company as resources allow.</a:t>
          </a:r>
          <a:endParaRPr lang="en-US" sz="2000" kern="1200" dirty="0"/>
        </a:p>
      </dsp:txBody>
      <dsp:txXfrm>
        <a:off x="1185537" y="1813092"/>
        <a:ext cx="5883385" cy="713304"/>
      </dsp:txXfrm>
    </dsp:sp>
    <dsp:sp modelId="{41163DEC-2854-4FD5-8ECC-8CC77E2695F4}">
      <dsp:nvSpPr>
        <dsp:cNvPr id="0" name=""/>
        <dsp:cNvSpPr/>
      </dsp:nvSpPr>
      <dsp:spPr>
        <a:xfrm>
          <a:off x="1749391" y="2686351"/>
          <a:ext cx="6997566" cy="7576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914400">
            <a:lnSpc>
              <a:spcPct val="100000"/>
            </a:lnSpc>
            <a:spcBef>
              <a:spcPts val="0"/>
            </a:spcBef>
            <a:spcAft>
              <a:spcPts val="0"/>
            </a:spcAft>
            <a:buFont typeface="Arial" panose="020B0604020202020204" pitchFamily="34" charset="0"/>
            <a:buNone/>
          </a:pPr>
          <a:r>
            <a:rPr lang="en-US" sz="2000" kern="1200" dirty="0">
              <a:solidFill>
                <a:schemeClr val="accent5">
                  <a:lumMod val="75000"/>
                </a:schemeClr>
              </a:solidFill>
            </a:rPr>
            <a:t>Provide training support and career direction for PMs &amp; PM Teams</a:t>
          </a:r>
          <a:endParaRPr lang="en-US" sz="2000" kern="1200" dirty="0">
            <a:solidFill>
              <a:schemeClr val="accent4">
                <a:lumMod val="50000"/>
              </a:schemeClr>
            </a:solidFill>
          </a:endParaRPr>
        </a:p>
      </dsp:txBody>
      <dsp:txXfrm>
        <a:off x="1771583" y="2708543"/>
        <a:ext cx="5874638" cy="713304"/>
      </dsp:txXfrm>
    </dsp:sp>
    <dsp:sp modelId="{9040AB17-8273-4897-9AF4-7FC6E325DF8A}">
      <dsp:nvSpPr>
        <dsp:cNvPr id="0" name=""/>
        <dsp:cNvSpPr/>
      </dsp:nvSpPr>
      <dsp:spPr>
        <a:xfrm>
          <a:off x="6505068" y="580320"/>
          <a:ext cx="492497" cy="492497"/>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615880" y="580320"/>
        <a:ext cx="270873" cy="370604"/>
      </dsp:txXfrm>
    </dsp:sp>
    <dsp:sp modelId="{EB2AAC8F-D335-4390-AB4C-D8C6067D7B53}">
      <dsp:nvSpPr>
        <dsp:cNvPr id="0" name=""/>
        <dsp:cNvSpPr/>
      </dsp:nvSpPr>
      <dsp:spPr>
        <a:xfrm>
          <a:off x="7091114" y="1475771"/>
          <a:ext cx="492497" cy="492497"/>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201926" y="1475771"/>
        <a:ext cx="270873" cy="370604"/>
      </dsp:txXfrm>
    </dsp:sp>
    <dsp:sp modelId="{1E198F4C-FB36-4F61-AE25-6853AD6290F6}">
      <dsp:nvSpPr>
        <dsp:cNvPr id="0" name=""/>
        <dsp:cNvSpPr/>
      </dsp:nvSpPr>
      <dsp:spPr>
        <a:xfrm>
          <a:off x="7668414" y="2371221"/>
          <a:ext cx="492497" cy="492497"/>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779226" y="2371221"/>
        <a:ext cx="270873" cy="3706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454E1-7331-4E8D-9543-15191BD3DECC}">
      <dsp:nvSpPr>
        <dsp:cNvPr id="0" name=""/>
        <dsp:cNvSpPr/>
      </dsp:nvSpPr>
      <dsp:spPr>
        <a:xfrm>
          <a:off x="0" y="0"/>
          <a:ext cx="6997566" cy="7576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FF00FF"/>
              </a:solidFill>
            </a:rPr>
            <a:t>Strategically qualify, plan and align projects. </a:t>
          </a:r>
          <a:endParaRPr lang="en-US" sz="2000" kern="1200" dirty="0"/>
        </a:p>
      </dsp:txBody>
      <dsp:txXfrm>
        <a:off x="22192" y="22192"/>
        <a:ext cx="6115936" cy="713304"/>
      </dsp:txXfrm>
    </dsp:sp>
    <dsp:sp modelId="{DAC10BA1-34C4-41F4-AE15-77ED788957F2}">
      <dsp:nvSpPr>
        <dsp:cNvPr id="0" name=""/>
        <dsp:cNvSpPr/>
      </dsp:nvSpPr>
      <dsp:spPr>
        <a:xfrm>
          <a:off x="586046" y="895450"/>
          <a:ext cx="6997566" cy="7576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n-US" sz="2000" kern="1200" dirty="0">
              <a:solidFill>
                <a:srgbClr val="4B86CD"/>
              </a:solidFill>
            </a:rPr>
            <a:t>Directly manage priority complex projects that add the most value to the organization</a:t>
          </a:r>
          <a:endParaRPr lang="en-US" sz="2000" kern="1200" dirty="0"/>
        </a:p>
      </dsp:txBody>
      <dsp:txXfrm>
        <a:off x="608238" y="917642"/>
        <a:ext cx="5874638" cy="713304"/>
      </dsp:txXfrm>
    </dsp:sp>
    <dsp:sp modelId="{ABE3521A-F3D3-4A4A-B558-A94202DC3955}">
      <dsp:nvSpPr>
        <dsp:cNvPr id="0" name=""/>
        <dsp:cNvSpPr/>
      </dsp:nvSpPr>
      <dsp:spPr>
        <a:xfrm>
          <a:off x="1163345" y="1790900"/>
          <a:ext cx="6997566" cy="7576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rgbClr val="3AB525"/>
              </a:solidFill>
            </a:rPr>
            <a:t>Add programs at the departmental level integrating further into the company as resources allow.</a:t>
          </a:r>
          <a:endParaRPr lang="en-US" sz="2000" kern="1200" dirty="0"/>
        </a:p>
      </dsp:txBody>
      <dsp:txXfrm>
        <a:off x="1185537" y="1813092"/>
        <a:ext cx="5883385" cy="713304"/>
      </dsp:txXfrm>
    </dsp:sp>
    <dsp:sp modelId="{41163DEC-2854-4FD5-8ECC-8CC77E2695F4}">
      <dsp:nvSpPr>
        <dsp:cNvPr id="0" name=""/>
        <dsp:cNvSpPr/>
      </dsp:nvSpPr>
      <dsp:spPr>
        <a:xfrm>
          <a:off x="1749391" y="2686351"/>
          <a:ext cx="6997566" cy="7576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914400">
            <a:lnSpc>
              <a:spcPct val="100000"/>
            </a:lnSpc>
            <a:spcBef>
              <a:spcPts val="0"/>
            </a:spcBef>
            <a:spcAft>
              <a:spcPts val="0"/>
            </a:spcAft>
            <a:buFont typeface="Arial" panose="020B0604020202020204" pitchFamily="34" charset="0"/>
            <a:buNone/>
          </a:pPr>
          <a:r>
            <a:rPr lang="en-US" sz="2000" kern="1200" dirty="0">
              <a:solidFill>
                <a:schemeClr val="accent5">
                  <a:lumMod val="75000"/>
                </a:schemeClr>
              </a:solidFill>
            </a:rPr>
            <a:t>Provide training support and career direction for PMs &amp; PM Teams</a:t>
          </a:r>
          <a:endParaRPr lang="en-US" sz="2000" kern="1200" dirty="0">
            <a:solidFill>
              <a:schemeClr val="accent4">
                <a:lumMod val="50000"/>
              </a:schemeClr>
            </a:solidFill>
          </a:endParaRPr>
        </a:p>
      </dsp:txBody>
      <dsp:txXfrm>
        <a:off x="1771583" y="2708543"/>
        <a:ext cx="5874638" cy="713304"/>
      </dsp:txXfrm>
    </dsp:sp>
    <dsp:sp modelId="{9040AB17-8273-4897-9AF4-7FC6E325DF8A}">
      <dsp:nvSpPr>
        <dsp:cNvPr id="0" name=""/>
        <dsp:cNvSpPr/>
      </dsp:nvSpPr>
      <dsp:spPr>
        <a:xfrm>
          <a:off x="6505068" y="580320"/>
          <a:ext cx="492497" cy="492497"/>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615880" y="580320"/>
        <a:ext cx="270873" cy="370604"/>
      </dsp:txXfrm>
    </dsp:sp>
    <dsp:sp modelId="{EB2AAC8F-D335-4390-AB4C-D8C6067D7B53}">
      <dsp:nvSpPr>
        <dsp:cNvPr id="0" name=""/>
        <dsp:cNvSpPr/>
      </dsp:nvSpPr>
      <dsp:spPr>
        <a:xfrm>
          <a:off x="7091114" y="1475771"/>
          <a:ext cx="492497" cy="492497"/>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201926" y="1475771"/>
        <a:ext cx="270873" cy="370604"/>
      </dsp:txXfrm>
    </dsp:sp>
    <dsp:sp modelId="{1E198F4C-FB36-4F61-AE25-6853AD6290F6}">
      <dsp:nvSpPr>
        <dsp:cNvPr id="0" name=""/>
        <dsp:cNvSpPr/>
      </dsp:nvSpPr>
      <dsp:spPr>
        <a:xfrm>
          <a:off x="7668414" y="2371221"/>
          <a:ext cx="492497" cy="492497"/>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dk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779226" y="2371221"/>
        <a:ext cx="270873" cy="3706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FA1E8-78AE-42F8-8B7A-859386B5EFDE}">
      <dsp:nvSpPr>
        <dsp:cNvPr id="0" name=""/>
        <dsp:cNvSpPr/>
      </dsp:nvSpPr>
      <dsp:spPr>
        <a:xfrm>
          <a:off x="7452" y="485625"/>
          <a:ext cx="2227388" cy="1336433"/>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kern="1200" dirty="0"/>
            <a:t>Organizational Standards </a:t>
          </a:r>
        </a:p>
      </dsp:txBody>
      <dsp:txXfrm>
        <a:off x="46595" y="524768"/>
        <a:ext cx="2149102" cy="1258147"/>
      </dsp:txXfrm>
    </dsp:sp>
    <dsp:sp modelId="{13ED9F1F-CE2F-4FF6-892F-6FC4319AC61A}">
      <dsp:nvSpPr>
        <dsp:cNvPr id="0" name=""/>
        <dsp:cNvSpPr/>
      </dsp:nvSpPr>
      <dsp:spPr>
        <a:xfrm>
          <a:off x="2430850" y="877645"/>
          <a:ext cx="472206" cy="552392"/>
        </a:xfrm>
        <a:prstGeom prst="rightArrow">
          <a:avLst>
            <a:gd name="adj1" fmla="val 60000"/>
            <a:gd name="adj2" fmla="val 50000"/>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2430850" y="988123"/>
        <a:ext cx="330544" cy="331436"/>
      </dsp:txXfrm>
    </dsp:sp>
    <dsp:sp modelId="{B52B55CC-978B-41B8-975E-BAFE39D04689}">
      <dsp:nvSpPr>
        <dsp:cNvPr id="0" name=""/>
        <dsp:cNvSpPr/>
      </dsp:nvSpPr>
      <dsp:spPr>
        <a:xfrm>
          <a:off x="3125796" y="485625"/>
          <a:ext cx="2227388" cy="1336433"/>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kern="1200" dirty="0"/>
            <a:t>Project Management Standards </a:t>
          </a:r>
        </a:p>
      </dsp:txBody>
      <dsp:txXfrm>
        <a:off x="3164939" y="524768"/>
        <a:ext cx="2149102" cy="1258147"/>
      </dsp:txXfrm>
    </dsp:sp>
    <dsp:sp modelId="{112D831F-EC01-4A89-8767-59C82B61AD2F}">
      <dsp:nvSpPr>
        <dsp:cNvPr id="0" name=""/>
        <dsp:cNvSpPr/>
      </dsp:nvSpPr>
      <dsp:spPr>
        <a:xfrm>
          <a:off x="5549194" y="877645"/>
          <a:ext cx="472206" cy="552392"/>
        </a:xfrm>
        <a:prstGeom prst="rightArrow">
          <a:avLst>
            <a:gd name="adj1" fmla="val 60000"/>
            <a:gd name="adj2" fmla="val 50000"/>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5549194" y="988123"/>
        <a:ext cx="330544" cy="331436"/>
      </dsp:txXfrm>
    </dsp:sp>
    <dsp:sp modelId="{25B18935-B4EF-4396-8998-2C1A41ACE057}">
      <dsp:nvSpPr>
        <dsp:cNvPr id="0" name=""/>
        <dsp:cNvSpPr/>
      </dsp:nvSpPr>
      <dsp:spPr>
        <a:xfrm>
          <a:off x="6244140" y="485625"/>
          <a:ext cx="2227388" cy="1336433"/>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kern="1200" dirty="0"/>
            <a:t>Software &amp; Tools</a:t>
          </a:r>
        </a:p>
      </dsp:txBody>
      <dsp:txXfrm>
        <a:off x="6283283" y="524768"/>
        <a:ext cx="2149102" cy="1258147"/>
      </dsp:txXfrm>
    </dsp:sp>
    <dsp:sp modelId="{4980C34B-1268-4B51-880F-940F74E7A127}">
      <dsp:nvSpPr>
        <dsp:cNvPr id="0" name=""/>
        <dsp:cNvSpPr/>
      </dsp:nvSpPr>
      <dsp:spPr>
        <a:xfrm rot="5400000">
          <a:off x="7121731" y="1977975"/>
          <a:ext cx="472206" cy="552392"/>
        </a:xfrm>
        <a:prstGeom prst="rightArrow">
          <a:avLst>
            <a:gd name="adj1" fmla="val 60000"/>
            <a:gd name="adj2" fmla="val 50000"/>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7192116" y="2018068"/>
        <a:ext cx="331436" cy="330544"/>
      </dsp:txXfrm>
    </dsp:sp>
    <dsp:sp modelId="{AD5B6B19-4873-4D56-B6BA-11D94AFDD02F}">
      <dsp:nvSpPr>
        <dsp:cNvPr id="0" name=""/>
        <dsp:cNvSpPr/>
      </dsp:nvSpPr>
      <dsp:spPr>
        <a:xfrm>
          <a:off x="6244140" y="2713013"/>
          <a:ext cx="2227388" cy="1336433"/>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kern="1200" dirty="0"/>
            <a:t>Departmental Specifics</a:t>
          </a:r>
        </a:p>
      </dsp:txBody>
      <dsp:txXfrm>
        <a:off x="6283283" y="2752156"/>
        <a:ext cx="2149102" cy="1258147"/>
      </dsp:txXfrm>
    </dsp:sp>
    <dsp:sp modelId="{E546C98A-736B-4DD5-8F6B-DE3AD8969627}">
      <dsp:nvSpPr>
        <dsp:cNvPr id="0" name=""/>
        <dsp:cNvSpPr/>
      </dsp:nvSpPr>
      <dsp:spPr>
        <a:xfrm rot="10800000">
          <a:off x="5575923" y="3105034"/>
          <a:ext cx="472206" cy="552392"/>
        </a:xfrm>
        <a:prstGeom prst="rightArrow">
          <a:avLst>
            <a:gd name="adj1" fmla="val 60000"/>
            <a:gd name="adj2" fmla="val 50000"/>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5717585" y="3215512"/>
        <a:ext cx="330544" cy="331436"/>
      </dsp:txXfrm>
    </dsp:sp>
    <dsp:sp modelId="{F567C2EE-A0E9-4114-84B9-09BFFCA23E65}">
      <dsp:nvSpPr>
        <dsp:cNvPr id="0" name=""/>
        <dsp:cNvSpPr/>
      </dsp:nvSpPr>
      <dsp:spPr>
        <a:xfrm>
          <a:off x="3125796" y="2713013"/>
          <a:ext cx="2227388" cy="1336433"/>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kern="1200" dirty="0"/>
            <a:t>Project Management Certification Support</a:t>
          </a:r>
        </a:p>
      </dsp:txBody>
      <dsp:txXfrm>
        <a:off x="3164939" y="2752156"/>
        <a:ext cx="2149102" cy="12581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28421A-AE78-4CF8-AB76-B01C33858E44}">
      <dsp:nvSpPr>
        <dsp:cNvPr id="0" name=""/>
        <dsp:cNvSpPr/>
      </dsp:nvSpPr>
      <dsp:spPr>
        <a:xfrm>
          <a:off x="4719" y="1278873"/>
          <a:ext cx="1647770" cy="1977324"/>
        </a:xfrm>
        <a:prstGeom prst="roundRect">
          <a:avLst>
            <a:gd name="adj" fmla="val 5000"/>
          </a:avLst>
        </a:prstGeom>
        <a:solidFill>
          <a:schemeClr val="lt1">
            <a:hueOff val="0"/>
            <a:satOff val="0"/>
            <a:lumOff val="0"/>
            <a:alphaOff val="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glow" dir="t">
            <a:rot lat="0" lon="0" rev="14100000"/>
          </a:lightRig>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0" tIns="61722" rIns="80010" bIns="0" numCol="1" spcCol="1270" anchor="t" anchorCtr="0">
          <a:noAutofit/>
          <a:sp3d extrusionH="28000" prstMaterial="matte"/>
        </a:bodyPr>
        <a:lstStyle/>
        <a:p>
          <a:pPr marL="0" lvl="0" indent="0" algn="r" defTabSz="800100">
            <a:lnSpc>
              <a:spcPct val="90000"/>
            </a:lnSpc>
            <a:spcBef>
              <a:spcPct val="0"/>
            </a:spcBef>
            <a:spcAft>
              <a:spcPct val="35000"/>
            </a:spcAft>
            <a:buNone/>
          </a:pPr>
          <a:r>
            <a:rPr lang="en-US" sz="1800" kern="1200" dirty="0"/>
            <a:t>Organizational Standards </a:t>
          </a:r>
        </a:p>
      </dsp:txBody>
      <dsp:txXfrm rot="16200000">
        <a:off x="-641206" y="1924799"/>
        <a:ext cx="1621406" cy="329554"/>
      </dsp:txXfrm>
    </dsp:sp>
    <dsp:sp modelId="{8A651517-5733-4AC6-9AB6-4BF4B28DBD9D}">
      <dsp:nvSpPr>
        <dsp:cNvPr id="0" name=""/>
        <dsp:cNvSpPr/>
      </dsp:nvSpPr>
      <dsp:spPr>
        <a:xfrm>
          <a:off x="1710162" y="1278873"/>
          <a:ext cx="1647770" cy="1977324"/>
        </a:xfrm>
        <a:prstGeom prst="roundRect">
          <a:avLst>
            <a:gd name="adj" fmla="val 5000"/>
          </a:avLst>
        </a:prstGeom>
        <a:solidFill>
          <a:schemeClr val="lt1">
            <a:hueOff val="0"/>
            <a:satOff val="0"/>
            <a:lumOff val="0"/>
            <a:alphaOff val="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glow" dir="t">
            <a:rot lat="0" lon="0" rev="14100000"/>
          </a:lightRig>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88900" bIns="0" numCol="1" spcCol="1270" anchor="t" anchorCtr="0">
          <a:noAutofit/>
          <a:sp3d extrusionH="28000" prstMaterial="matte"/>
        </a:bodyPr>
        <a:lstStyle/>
        <a:p>
          <a:pPr marL="0" lvl="0" indent="0" algn="r" defTabSz="889000">
            <a:lnSpc>
              <a:spcPct val="90000"/>
            </a:lnSpc>
            <a:spcBef>
              <a:spcPct val="0"/>
            </a:spcBef>
            <a:spcAft>
              <a:spcPct val="35000"/>
            </a:spcAft>
            <a:buNone/>
          </a:pPr>
          <a:r>
            <a:rPr lang="en-US" sz="2000" kern="1200" dirty="0"/>
            <a:t>Project Management Standards </a:t>
          </a:r>
        </a:p>
      </dsp:txBody>
      <dsp:txXfrm rot="16200000">
        <a:off x="1064236" y="1924799"/>
        <a:ext cx="1621406" cy="329554"/>
      </dsp:txXfrm>
    </dsp:sp>
    <dsp:sp modelId="{17508D03-F0B2-4856-AA90-7F7EBC8A5004}">
      <dsp:nvSpPr>
        <dsp:cNvPr id="0" name=""/>
        <dsp:cNvSpPr/>
      </dsp:nvSpPr>
      <dsp:spPr>
        <a:xfrm rot="5400000">
          <a:off x="1573097" y="2850503"/>
          <a:ext cx="290607" cy="247165"/>
        </a:xfrm>
        <a:prstGeom prst="flowChartExtract">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sp3d prstMaterial="matte"/>
      </dsp:spPr>
      <dsp:style>
        <a:lnRef idx="1">
          <a:scrgbClr r="0" g="0" b="0"/>
        </a:lnRef>
        <a:fillRef idx="1">
          <a:scrgbClr r="0" g="0" b="0"/>
        </a:fillRef>
        <a:effectRef idx="0">
          <a:scrgbClr r="0" g="0" b="0"/>
        </a:effectRef>
        <a:fontRef idx="minor"/>
      </dsp:style>
    </dsp:sp>
    <dsp:sp modelId="{146ED066-F3D0-4E88-8E9A-0FE3DD99609B}">
      <dsp:nvSpPr>
        <dsp:cNvPr id="0" name=""/>
        <dsp:cNvSpPr/>
      </dsp:nvSpPr>
      <dsp:spPr>
        <a:xfrm>
          <a:off x="3415605" y="1278873"/>
          <a:ext cx="1647770" cy="1977324"/>
        </a:xfrm>
        <a:prstGeom prst="roundRect">
          <a:avLst>
            <a:gd name="adj" fmla="val 5000"/>
          </a:avLst>
        </a:prstGeom>
        <a:solidFill>
          <a:schemeClr val="lt1">
            <a:hueOff val="0"/>
            <a:satOff val="0"/>
            <a:lumOff val="0"/>
            <a:alphaOff val="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glow" dir="t">
            <a:rot lat="0" lon="0" rev="14100000"/>
          </a:lightRig>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88900" bIns="0" numCol="1" spcCol="1270" anchor="t" anchorCtr="0">
          <a:noAutofit/>
          <a:sp3d extrusionH="28000" prstMaterial="matte"/>
        </a:bodyPr>
        <a:lstStyle/>
        <a:p>
          <a:pPr marL="0" lvl="0" indent="0" algn="r" defTabSz="889000">
            <a:lnSpc>
              <a:spcPct val="90000"/>
            </a:lnSpc>
            <a:spcBef>
              <a:spcPct val="0"/>
            </a:spcBef>
            <a:spcAft>
              <a:spcPct val="35000"/>
            </a:spcAft>
            <a:buNone/>
          </a:pPr>
          <a:r>
            <a:rPr lang="en-US" sz="2000" kern="1200" dirty="0"/>
            <a:t>Software &amp; Tools</a:t>
          </a:r>
        </a:p>
      </dsp:txBody>
      <dsp:txXfrm rot="16200000">
        <a:off x="2769679" y="1924799"/>
        <a:ext cx="1621406" cy="329554"/>
      </dsp:txXfrm>
    </dsp:sp>
    <dsp:sp modelId="{02C01C53-6AD7-499B-93A2-F0F4442E93F2}">
      <dsp:nvSpPr>
        <dsp:cNvPr id="0" name=""/>
        <dsp:cNvSpPr/>
      </dsp:nvSpPr>
      <dsp:spPr>
        <a:xfrm rot="5400000">
          <a:off x="3278540" y="2850503"/>
          <a:ext cx="290607" cy="247165"/>
        </a:xfrm>
        <a:prstGeom prst="flowChartExtract">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sp3d prstMaterial="matte"/>
      </dsp:spPr>
      <dsp:style>
        <a:lnRef idx="1">
          <a:scrgbClr r="0" g="0" b="0"/>
        </a:lnRef>
        <a:fillRef idx="1">
          <a:scrgbClr r="0" g="0" b="0"/>
        </a:fillRef>
        <a:effectRef idx="0">
          <a:scrgbClr r="0" g="0" b="0"/>
        </a:effectRef>
        <a:fontRef idx="minor"/>
      </dsp:style>
    </dsp:sp>
    <dsp:sp modelId="{2047E674-0FBE-406D-8903-1EECF7CD0873}">
      <dsp:nvSpPr>
        <dsp:cNvPr id="0" name=""/>
        <dsp:cNvSpPr/>
      </dsp:nvSpPr>
      <dsp:spPr>
        <a:xfrm>
          <a:off x="5121047" y="1278873"/>
          <a:ext cx="1647770" cy="1977324"/>
        </a:xfrm>
        <a:prstGeom prst="roundRect">
          <a:avLst>
            <a:gd name="adj" fmla="val 5000"/>
          </a:avLst>
        </a:prstGeom>
        <a:solidFill>
          <a:schemeClr val="lt1">
            <a:hueOff val="0"/>
            <a:satOff val="0"/>
            <a:lumOff val="0"/>
            <a:alphaOff val="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glow" dir="t">
            <a:rot lat="0" lon="0" rev="14100000"/>
          </a:lightRig>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88900" bIns="0" numCol="1" spcCol="1270" anchor="t" anchorCtr="0">
          <a:noAutofit/>
          <a:sp3d extrusionH="28000" prstMaterial="matte"/>
        </a:bodyPr>
        <a:lstStyle/>
        <a:p>
          <a:pPr marL="0" lvl="0" indent="0" algn="r" defTabSz="889000">
            <a:lnSpc>
              <a:spcPct val="90000"/>
            </a:lnSpc>
            <a:spcBef>
              <a:spcPct val="0"/>
            </a:spcBef>
            <a:spcAft>
              <a:spcPct val="35000"/>
            </a:spcAft>
            <a:buNone/>
          </a:pPr>
          <a:r>
            <a:rPr lang="en-US" sz="2000" kern="1200" dirty="0"/>
            <a:t>Departmental Specifics</a:t>
          </a:r>
        </a:p>
      </dsp:txBody>
      <dsp:txXfrm rot="16200000">
        <a:off x="4475121" y="1924799"/>
        <a:ext cx="1621406" cy="329554"/>
      </dsp:txXfrm>
    </dsp:sp>
    <dsp:sp modelId="{3B1486BC-D5F7-423D-88C9-381A020DCC19}">
      <dsp:nvSpPr>
        <dsp:cNvPr id="0" name=""/>
        <dsp:cNvSpPr/>
      </dsp:nvSpPr>
      <dsp:spPr>
        <a:xfrm rot="5400000">
          <a:off x="4983982" y="2850503"/>
          <a:ext cx="290607" cy="247165"/>
        </a:xfrm>
        <a:prstGeom prst="flowChartExtract">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sp3d prstMaterial="matte"/>
      </dsp:spPr>
      <dsp:style>
        <a:lnRef idx="1">
          <a:scrgbClr r="0" g="0" b="0"/>
        </a:lnRef>
        <a:fillRef idx="1">
          <a:scrgbClr r="0" g="0" b="0"/>
        </a:fillRef>
        <a:effectRef idx="0">
          <a:scrgbClr r="0" g="0" b="0"/>
        </a:effectRef>
        <a:fontRef idx="minor"/>
      </dsp:style>
    </dsp:sp>
    <dsp:sp modelId="{1F80F88B-445D-43AA-B0BD-4E28BB3D476D}">
      <dsp:nvSpPr>
        <dsp:cNvPr id="0" name=""/>
        <dsp:cNvSpPr/>
      </dsp:nvSpPr>
      <dsp:spPr>
        <a:xfrm>
          <a:off x="6826490" y="1278873"/>
          <a:ext cx="1647770" cy="1977324"/>
        </a:xfrm>
        <a:prstGeom prst="roundRect">
          <a:avLst>
            <a:gd name="adj" fmla="val 5000"/>
          </a:avLst>
        </a:prstGeom>
        <a:solidFill>
          <a:schemeClr val="lt1">
            <a:hueOff val="0"/>
            <a:satOff val="0"/>
            <a:lumOff val="0"/>
            <a:alphaOff val="0"/>
          </a:schemeClr>
        </a:solidFill>
        <a:ln>
          <a:solidFill>
            <a:schemeClr val="tx1"/>
          </a:solidFill>
        </a:ln>
        <a:effectLst/>
        <a:scene3d>
          <a:camera prst="orthographicFront">
            <a:rot lat="0" lon="0" rev="0"/>
          </a:camera>
          <a:lightRig rig="glow" dir="t">
            <a:rot lat="0" lon="0" rev="14100000"/>
          </a:lightRig>
          <a:backdrop>
            <a:anchor x="0" y="0" z="-210000"/>
            <a:norm dx="0" dy="0" dz="914400"/>
            <a:up dx="0" dy="914400" dz="0"/>
          </a:backdrop>
        </a:scene3d>
        <a:sp3d prstMaterial="softEdge">
          <a:bevelT w="127000" prst="artDeco"/>
        </a:sp3d>
      </dsp:spPr>
      <dsp:style>
        <a:lnRef idx="0">
          <a:scrgbClr r="0" g="0" b="0"/>
        </a:lnRef>
        <a:fillRef idx="1">
          <a:scrgbClr r="0" g="0" b="0"/>
        </a:fillRef>
        <a:effectRef idx="2">
          <a:scrgbClr r="0" g="0" b="0"/>
        </a:effectRef>
        <a:fontRef idx="minor">
          <a:schemeClr val="lt1"/>
        </a:fontRef>
      </dsp:style>
      <dsp:txBody>
        <a:bodyPr spcFirstLastPara="0" vert="horz" wrap="square" lIns="0" tIns="68580" rIns="88900" bIns="0" numCol="1" spcCol="1270" anchor="t" anchorCtr="0">
          <a:noAutofit/>
          <a:sp3d extrusionH="28000" prstMaterial="matte"/>
        </a:bodyPr>
        <a:lstStyle/>
        <a:p>
          <a:pPr marL="0" lvl="0" indent="0" algn="r" defTabSz="889000">
            <a:lnSpc>
              <a:spcPct val="90000"/>
            </a:lnSpc>
            <a:spcBef>
              <a:spcPct val="0"/>
            </a:spcBef>
            <a:spcAft>
              <a:spcPct val="35000"/>
            </a:spcAft>
            <a:buNone/>
          </a:pPr>
          <a:r>
            <a:rPr lang="en-US" sz="2000" kern="1200" dirty="0"/>
            <a:t>Project Management Certification Support</a:t>
          </a:r>
        </a:p>
      </dsp:txBody>
      <dsp:txXfrm rot="16200000">
        <a:off x="6180564" y="1924799"/>
        <a:ext cx="1621406" cy="329554"/>
      </dsp:txXfrm>
    </dsp:sp>
    <dsp:sp modelId="{5A664297-9F0C-448E-ACA2-540768FE9078}">
      <dsp:nvSpPr>
        <dsp:cNvPr id="0" name=""/>
        <dsp:cNvSpPr/>
      </dsp:nvSpPr>
      <dsp:spPr>
        <a:xfrm rot="5400000">
          <a:off x="6689425" y="2850503"/>
          <a:ext cx="290607" cy="247165"/>
        </a:xfrm>
        <a:prstGeom prst="flowChartExtract">
          <a:avLst/>
        </a:prstGeom>
        <a:solidFill>
          <a:schemeClr val="lt1">
            <a:hueOff val="0"/>
            <a:satOff val="0"/>
            <a:lumOff val="0"/>
            <a:alphaOff val="0"/>
          </a:schemeClr>
        </a:solidFill>
        <a:ln w="9525" cap="flat" cmpd="sng" algn="ctr">
          <a:solidFill>
            <a:schemeClr val="dk2">
              <a:hueOff val="0"/>
              <a:satOff val="0"/>
              <a:lumOff val="0"/>
              <a:alphaOff val="0"/>
            </a:schemeClr>
          </a:solidFill>
          <a:prstDash val="solid"/>
        </a:ln>
        <a:effectLst/>
        <a:sp3d prstMaterial="matte"/>
      </dsp:spPr>
      <dsp:style>
        <a:lnRef idx="1">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FA1E8-78AE-42F8-8B7A-859386B5EFDE}">
      <dsp:nvSpPr>
        <dsp:cNvPr id="0" name=""/>
        <dsp:cNvSpPr/>
      </dsp:nvSpPr>
      <dsp:spPr>
        <a:xfrm>
          <a:off x="7362" y="221085"/>
          <a:ext cx="2200698" cy="1320419"/>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kern="1200" dirty="0"/>
            <a:t>Assistant PM</a:t>
          </a:r>
        </a:p>
        <a:p>
          <a:pPr marL="0" lvl="0" indent="0" algn="ctr" defTabSz="889000">
            <a:lnSpc>
              <a:spcPct val="90000"/>
            </a:lnSpc>
            <a:spcBef>
              <a:spcPct val="0"/>
            </a:spcBef>
            <a:spcAft>
              <a:spcPct val="35000"/>
            </a:spcAft>
            <a:buNone/>
          </a:pPr>
          <a:r>
            <a:rPr lang="en-US" sz="2000" kern="1200" dirty="0"/>
            <a:t>Senior Estimator</a:t>
          </a:r>
        </a:p>
        <a:p>
          <a:pPr marL="0" lvl="0" indent="0" algn="ctr" defTabSz="889000">
            <a:lnSpc>
              <a:spcPct val="90000"/>
            </a:lnSpc>
            <a:spcBef>
              <a:spcPct val="0"/>
            </a:spcBef>
            <a:spcAft>
              <a:spcPct val="35000"/>
            </a:spcAft>
            <a:buNone/>
          </a:pPr>
          <a:r>
            <a:rPr lang="en-US" sz="2000" kern="1200" dirty="0"/>
            <a:t>Cost Engineer</a:t>
          </a:r>
        </a:p>
        <a:p>
          <a:pPr marL="0" lvl="0" indent="0" algn="ctr" defTabSz="889000">
            <a:lnSpc>
              <a:spcPct val="90000"/>
            </a:lnSpc>
            <a:spcBef>
              <a:spcPct val="0"/>
            </a:spcBef>
            <a:spcAft>
              <a:spcPct val="35000"/>
            </a:spcAft>
            <a:buNone/>
          </a:pPr>
          <a:r>
            <a:rPr lang="en-US" sz="2000" kern="1200" dirty="0"/>
            <a:t>Lead Scheduler</a:t>
          </a:r>
        </a:p>
      </dsp:txBody>
      <dsp:txXfrm>
        <a:off x="46036" y="259759"/>
        <a:ext cx="2123350" cy="1243071"/>
      </dsp:txXfrm>
    </dsp:sp>
    <dsp:sp modelId="{13ED9F1F-CE2F-4FF6-892F-6FC4319AC61A}">
      <dsp:nvSpPr>
        <dsp:cNvPr id="0" name=""/>
        <dsp:cNvSpPr/>
      </dsp:nvSpPr>
      <dsp:spPr>
        <a:xfrm>
          <a:off x="2401723" y="608408"/>
          <a:ext cx="466548" cy="545773"/>
        </a:xfrm>
        <a:prstGeom prst="rightArrow">
          <a:avLst>
            <a:gd name="adj1" fmla="val 60000"/>
            <a:gd name="adj2" fmla="val 50000"/>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2401723" y="717563"/>
        <a:ext cx="326584" cy="327463"/>
      </dsp:txXfrm>
    </dsp:sp>
    <dsp:sp modelId="{B52B55CC-978B-41B8-975E-BAFE39D04689}">
      <dsp:nvSpPr>
        <dsp:cNvPr id="0" name=""/>
        <dsp:cNvSpPr/>
      </dsp:nvSpPr>
      <dsp:spPr>
        <a:xfrm>
          <a:off x="3088341" y="221085"/>
          <a:ext cx="2200698" cy="1320419"/>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PM </a:t>
          </a:r>
        </a:p>
      </dsp:txBody>
      <dsp:txXfrm>
        <a:off x="3127015" y="259759"/>
        <a:ext cx="2123350" cy="1243071"/>
      </dsp:txXfrm>
    </dsp:sp>
    <dsp:sp modelId="{112D831F-EC01-4A89-8767-59C82B61AD2F}">
      <dsp:nvSpPr>
        <dsp:cNvPr id="0" name=""/>
        <dsp:cNvSpPr/>
      </dsp:nvSpPr>
      <dsp:spPr>
        <a:xfrm>
          <a:off x="5482701" y="608408"/>
          <a:ext cx="466548" cy="545773"/>
        </a:xfrm>
        <a:prstGeom prst="rightArrow">
          <a:avLst>
            <a:gd name="adj1" fmla="val 60000"/>
            <a:gd name="adj2" fmla="val 50000"/>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5482701" y="717563"/>
        <a:ext cx="326584" cy="327463"/>
      </dsp:txXfrm>
    </dsp:sp>
    <dsp:sp modelId="{25B18935-B4EF-4396-8998-2C1A41ACE057}">
      <dsp:nvSpPr>
        <dsp:cNvPr id="0" name=""/>
        <dsp:cNvSpPr/>
      </dsp:nvSpPr>
      <dsp:spPr>
        <a:xfrm>
          <a:off x="6169319" y="221085"/>
          <a:ext cx="2200698" cy="1320419"/>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Senior PM</a:t>
          </a:r>
        </a:p>
      </dsp:txBody>
      <dsp:txXfrm>
        <a:off x="6207993" y="259759"/>
        <a:ext cx="2123350" cy="1243071"/>
      </dsp:txXfrm>
    </dsp:sp>
    <dsp:sp modelId="{4980C34B-1268-4B51-880F-940F74E7A127}">
      <dsp:nvSpPr>
        <dsp:cNvPr id="0" name=""/>
        <dsp:cNvSpPr/>
      </dsp:nvSpPr>
      <dsp:spPr>
        <a:xfrm rot="5400000">
          <a:off x="7036394" y="1695553"/>
          <a:ext cx="466548" cy="545773"/>
        </a:xfrm>
        <a:prstGeom prst="rightArrow">
          <a:avLst>
            <a:gd name="adj1" fmla="val 60000"/>
            <a:gd name="adj2" fmla="val 50000"/>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5400000">
        <a:off x="7105937" y="1735165"/>
        <a:ext cx="327463" cy="326584"/>
      </dsp:txXfrm>
    </dsp:sp>
    <dsp:sp modelId="{EEFA72EC-BC8F-46B0-89A7-8532747B81DD}">
      <dsp:nvSpPr>
        <dsp:cNvPr id="0" name=""/>
        <dsp:cNvSpPr/>
      </dsp:nvSpPr>
      <dsp:spPr>
        <a:xfrm>
          <a:off x="6169319" y="2421784"/>
          <a:ext cx="2200698" cy="1320419"/>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Program PM</a:t>
          </a:r>
        </a:p>
      </dsp:txBody>
      <dsp:txXfrm>
        <a:off x="6207993" y="2460458"/>
        <a:ext cx="2123350" cy="1243071"/>
      </dsp:txXfrm>
    </dsp:sp>
    <dsp:sp modelId="{494AE100-F4BF-4AA4-B06E-FF0E60FDBC67}">
      <dsp:nvSpPr>
        <dsp:cNvPr id="0" name=""/>
        <dsp:cNvSpPr/>
      </dsp:nvSpPr>
      <dsp:spPr>
        <a:xfrm rot="10614230">
          <a:off x="5415201" y="2894990"/>
          <a:ext cx="533413" cy="545773"/>
        </a:xfrm>
        <a:prstGeom prst="rightArrow">
          <a:avLst>
            <a:gd name="adj1" fmla="val 60000"/>
            <a:gd name="adj2" fmla="val 50000"/>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rot="10800000">
        <a:off x="5575108" y="2999823"/>
        <a:ext cx="373389" cy="327463"/>
      </dsp:txXfrm>
    </dsp:sp>
    <dsp:sp modelId="{F567C2EE-A0E9-4114-84B9-09BFFCA23E65}">
      <dsp:nvSpPr>
        <dsp:cNvPr id="0" name=""/>
        <dsp:cNvSpPr/>
      </dsp:nvSpPr>
      <dsp:spPr>
        <a:xfrm>
          <a:off x="2963649" y="2595181"/>
          <a:ext cx="2200698" cy="1320419"/>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Executive</a:t>
          </a:r>
        </a:p>
        <a:p>
          <a:pPr marL="0" lvl="0" indent="0" algn="ctr" defTabSz="1066800">
            <a:lnSpc>
              <a:spcPct val="90000"/>
            </a:lnSpc>
            <a:spcBef>
              <a:spcPct val="0"/>
            </a:spcBef>
            <a:spcAft>
              <a:spcPct val="35000"/>
            </a:spcAft>
            <a:buNone/>
          </a:pPr>
          <a:r>
            <a:rPr lang="en-US" sz="2400" kern="1200" dirty="0"/>
            <a:t>PPM or CPO</a:t>
          </a:r>
        </a:p>
      </dsp:txBody>
      <dsp:txXfrm>
        <a:off x="3002323" y="2633855"/>
        <a:ext cx="2123350" cy="12430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2213F1-05B2-43CD-B8B0-1A882994CDBA}">
      <dsp:nvSpPr>
        <dsp:cNvPr id="0" name=""/>
        <dsp:cNvSpPr/>
      </dsp:nvSpPr>
      <dsp:spPr>
        <a:xfrm>
          <a:off x="1022" y="1457566"/>
          <a:ext cx="1994127" cy="797651"/>
        </a:xfrm>
        <a:prstGeom prst="homePlate">
          <a:avLst/>
        </a:prstGeom>
        <a:solidFill>
          <a:schemeClr val="lt1">
            <a:hueOff val="0"/>
            <a:satOff val="0"/>
            <a:lumOff val="0"/>
            <a:alphaOff val="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glow" dir="t">
            <a:rot lat="0" lon="0" rev="14100000"/>
          </a:lightRig>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26670" bIns="5334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kern="1200" dirty="0"/>
            <a:t>Project Control Engineer</a:t>
          </a:r>
        </a:p>
      </dsp:txBody>
      <dsp:txXfrm>
        <a:off x="1022" y="1457566"/>
        <a:ext cx="1794714" cy="797651"/>
      </dsp:txXfrm>
    </dsp:sp>
    <dsp:sp modelId="{EBDD2F2F-6EF0-48E2-B4E3-791120D664BA}">
      <dsp:nvSpPr>
        <dsp:cNvPr id="0" name=""/>
        <dsp:cNvSpPr/>
      </dsp:nvSpPr>
      <dsp:spPr>
        <a:xfrm>
          <a:off x="1596324" y="1457566"/>
          <a:ext cx="1994127" cy="797651"/>
        </a:xfrm>
        <a:prstGeom prst="chevron">
          <a:avLst/>
        </a:prstGeom>
        <a:solidFill>
          <a:schemeClr val="lt1">
            <a:hueOff val="0"/>
            <a:satOff val="0"/>
            <a:lumOff val="0"/>
            <a:alphaOff val="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glow" dir="t">
            <a:rot lat="0" lon="0" rev="14100000"/>
          </a:lightRig>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6012" tIns="64008" rIns="32004" bIns="64008"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PM </a:t>
          </a:r>
        </a:p>
      </dsp:txBody>
      <dsp:txXfrm>
        <a:off x="1995150" y="1457566"/>
        <a:ext cx="1196476" cy="797651"/>
      </dsp:txXfrm>
    </dsp:sp>
    <dsp:sp modelId="{4748D31C-12D5-43B1-8D0E-1EF79E8B54BC}">
      <dsp:nvSpPr>
        <dsp:cNvPr id="0" name=""/>
        <dsp:cNvSpPr/>
      </dsp:nvSpPr>
      <dsp:spPr>
        <a:xfrm>
          <a:off x="3191626" y="1457566"/>
          <a:ext cx="1994127" cy="797651"/>
        </a:xfrm>
        <a:prstGeom prst="chevron">
          <a:avLst/>
        </a:prstGeom>
        <a:solidFill>
          <a:schemeClr val="lt1">
            <a:hueOff val="0"/>
            <a:satOff val="0"/>
            <a:lumOff val="0"/>
            <a:alphaOff val="0"/>
          </a:schemeClr>
        </a:solidFill>
        <a:ln>
          <a:solidFill>
            <a:schemeClr val="tx1"/>
          </a:solidFill>
        </a:ln>
        <a:effectLst/>
        <a:scene3d>
          <a:camera prst="orthographicFront">
            <a:rot lat="0" lon="0" rev="0"/>
          </a:camera>
          <a:lightRig rig="glow" dir="t">
            <a:rot lat="0" lon="0" rev="14100000"/>
          </a:lightRig>
          <a:backdrop>
            <a:anchor x="0" y="0" z="-210000"/>
            <a:norm dx="0" dy="0" dz="914400"/>
            <a:up dx="0" dy="914400" dz="0"/>
          </a:backdrop>
        </a:scene3d>
        <a:sp3d prstMaterial="softEdge">
          <a:bevelT w="127000" prst="artDeco"/>
        </a:sp3d>
      </dsp:spPr>
      <dsp:style>
        <a:lnRef idx="0">
          <a:scrgbClr r="0" g="0" b="0"/>
        </a:lnRef>
        <a:fillRef idx="1">
          <a:scrgbClr r="0" g="0" b="0"/>
        </a:fillRef>
        <a:effectRef idx="2">
          <a:scrgbClr r="0" g="0" b="0"/>
        </a:effectRef>
        <a:fontRef idx="minor">
          <a:schemeClr val="lt1"/>
        </a:fontRef>
      </dsp:style>
      <dsp:txBody>
        <a:bodyPr spcFirstLastPara="0" vert="horz" wrap="square" lIns="96012" tIns="64008" rIns="32004" bIns="64008"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Senior PM</a:t>
          </a:r>
        </a:p>
      </dsp:txBody>
      <dsp:txXfrm>
        <a:off x="3590452" y="1457566"/>
        <a:ext cx="1196476" cy="797651"/>
      </dsp:txXfrm>
    </dsp:sp>
    <dsp:sp modelId="{E8D24622-407D-436C-B00A-A2124BA7C92F}">
      <dsp:nvSpPr>
        <dsp:cNvPr id="0" name=""/>
        <dsp:cNvSpPr/>
      </dsp:nvSpPr>
      <dsp:spPr>
        <a:xfrm>
          <a:off x="4786928" y="1457566"/>
          <a:ext cx="1994127" cy="797651"/>
        </a:xfrm>
        <a:prstGeom prst="chevron">
          <a:avLst/>
        </a:prstGeom>
        <a:solidFill>
          <a:schemeClr val="lt1">
            <a:hueOff val="0"/>
            <a:satOff val="0"/>
            <a:lumOff val="0"/>
            <a:alphaOff val="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glow" dir="t">
            <a:rot lat="0" lon="0" rev="14100000"/>
          </a:lightRig>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80010" tIns="53340" rIns="26670" bIns="53340" numCol="1" spcCol="1270" anchor="ctr" anchorCtr="0">
          <a:noAutofit/>
          <a:sp3d extrusionH="28000" prstMaterial="matte"/>
        </a:bodyPr>
        <a:lstStyle/>
        <a:p>
          <a:pPr marL="0" lvl="0" indent="0" algn="ctr" defTabSz="889000">
            <a:lnSpc>
              <a:spcPct val="90000"/>
            </a:lnSpc>
            <a:spcBef>
              <a:spcPct val="0"/>
            </a:spcBef>
            <a:spcAft>
              <a:spcPct val="35000"/>
            </a:spcAft>
            <a:buNone/>
          </a:pPr>
          <a:r>
            <a:rPr lang="en-US" sz="2000" kern="1200" dirty="0"/>
            <a:t>Program Manager</a:t>
          </a:r>
        </a:p>
      </dsp:txBody>
      <dsp:txXfrm>
        <a:off x="5185754" y="1457566"/>
        <a:ext cx="1196476" cy="797651"/>
      </dsp:txXfrm>
    </dsp:sp>
    <dsp:sp modelId="{D97F85BD-7872-416E-B9D5-07A0A88A61F9}">
      <dsp:nvSpPr>
        <dsp:cNvPr id="0" name=""/>
        <dsp:cNvSpPr/>
      </dsp:nvSpPr>
      <dsp:spPr>
        <a:xfrm>
          <a:off x="6382230" y="1439045"/>
          <a:ext cx="1994127" cy="834693"/>
        </a:xfrm>
        <a:prstGeom prst="chevron">
          <a:avLst/>
        </a:prstGeom>
        <a:solidFill>
          <a:schemeClr val="lt1">
            <a:hueOff val="0"/>
            <a:satOff val="0"/>
            <a:lumOff val="0"/>
            <a:alphaOff val="0"/>
          </a:schemeClr>
        </a:solidFill>
        <a:ln>
          <a:solidFill>
            <a:schemeClr val="tx1"/>
          </a:solidFill>
        </a:ln>
        <a:effectLst>
          <a:outerShdw blurRad="40000" dist="23000" dir="5400000" rotWithShape="0">
            <a:srgbClr val="000000">
              <a:alpha val="35000"/>
            </a:srgbClr>
          </a:outerShdw>
        </a:effectLst>
        <a:scene3d>
          <a:camera prst="orthographicFront">
            <a:rot lat="0" lon="0" rev="0"/>
          </a:camera>
          <a:lightRig rig="glow" dir="t">
            <a:rot lat="0" lon="0" rev="14100000"/>
          </a:lightRig>
          <a:backdrop>
            <a:anchor x="0" y="0" z="-210000"/>
            <a:norm dx="0" dy="0" dz="914400"/>
            <a:up dx="0" dy="914400" dz="0"/>
          </a:backdrop>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96012" tIns="64008" rIns="32004" bIns="64008" numCol="1" spcCol="1270" anchor="ctr" anchorCtr="0">
          <a:noAutofit/>
          <a:sp3d extrusionH="28000" prstMaterial="matte"/>
        </a:bodyPr>
        <a:lstStyle/>
        <a:p>
          <a:pPr marL="0" lvl="0" indent="0" algn="ctr" defTabSz="1066800">
            <a:lnSpc>
              <a:spcPct val="90000"/>
            </a:lnSpc>
            <a:spcBef>
              <a:spcPct val="0"/>
            </a:spcBef>
            <a:spcAft>
              <a:spcPct val="35000"/>
            </a:spcAft>
            <a:buNone/>
          </a:pPr>
          <a:r>
            <a:rPr lang="en-US" sz="2400" kern="1200" dirty="0"/>
            <a:t>PPM or CPO  </a:t>
          </a:r>
        </a:p>
      </dsp:txBody>
      <dsp:txXfrm>
        <a:off x="6799577" y="1439045"/>
        <a:ext cx="1159434" cy="8346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FA1E8-78AE-42F8-8B7A-859386B5EFDE}">
      <dsp:nvSpPr>
        <dsp:cNvPr id="0" name=""/>
        <dsp:cNvSpPr/>
      </dsp:nvSpPr>
      <dsp:spPr>
        <a:xfrm>
          <a:off x="2226" y="37129"/>
          <a:ext cx="665446" cy="399267"/>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US" sz="1800" kern="1200" dirty="0"/>
            <a:t>A</a:t>
          </a:r>
        </a:p>
      </dsp:txBody>
      <dsp:txXfrm>
        <a:off x="13920" y="48823"/>
        <a:ext cx="642058" cy="375879"/>
      </dsp:txXfrm>
    </dsp:sp>
    <dsp:sp modelId="{13ED9F1F-CE2F-4FF6-892F-6FC4319AC61A}">
      <dsp:nvSpPr>
        <dsp:cNvPr id="0" name=""/>
        <dsp:cNvSpPr/>
      </dsp:nvSpPr>
      <dsp:spPr>
        <a:xfrm>
          <a:off x="726232" y="154248"/>
          <a:ext cx="141074" cy="165030"/>
        </a:xfrm>
        <a:prstGeom prst="rightArrow">
          <a:avLst>
            <a:gd name="adj1" fmla="val 60000"/>
            <a:gd name="adj2" fmla="val 50000"/>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726232" y="187254"/>
        <a:ext cx="98752" cy="99018"/>
      </dsp:txXfrm>
    </dsp:sp>
    <dsp:sp modelId="{B52B55CC-978B-41B8-975E-BAFE39D04689}">
      <dsp:nvSpPr>
        <dsp:cNvPr id="0" name=""/>
        <dsp:cNvSpPr/>
      </dsp:nvSpPr>
      <dsp:spPr>
        <a:xfrm>
          <a:off x="933851" y="37129"/>
          <a:ext cx="665446" cy="399267"/>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US" sz="1800" kern="1200" dirty="0"/>
            <a:t>B</a:t>
          </a:r>
        </a:p>
      </dsp:txBody>
      <dsp:txXfrm>
        <a:off x="945545" y="48823"/>
        <a:ext cx="642058" cy="375879"/>
      </dsp:txXfrm>
    </dsp:sp>
    <dsp:sp modelId="{112D831F-EC01-4A89-8767-59C82B61AD2F}">
      <dsp:nvSpPr>
        <dsp:cNvPr id="0" name=""/>
        <dsp:cNvSpPr/>
      </dsp:nvSpPr>
      <dsp:spPr>
        <a:xfrm>
          <a:off x="1657857" y="154248"/>
          <a:ext cx="141074" cy="165030"/>
        </a:xfrm>
        <a:prstGeom prst="rightArrow">
          <a:avLst>
            <a:gd name="adj1" fmla="val 60000"/>
            <a:gd name="adj2" fmla="val 50000"/>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1657857" y="187254"/>
        <a:ext cx="98752" cy="99018"/>
      </dsp:txXfrm>
    </dsp:sp>
    <dsp:sp modelId="{25B18935-B4EF-4396-8998-2C1A41ACE057}">
      <dsp:nvSpPr>
        <dsp:cNvPr id="0" name=""/>
        <dsp:cNvSpPr/>
      </dsp:nvSpPr>
      <dsp:spPr>
        <a:xfrm>
          <a:off x="1865476" y="37129"/>
          <a:ext cx="665446" cy="399267"/>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US" sz="1800" kern="1200" dirty="0"/>
            <a:t>C</a:t>
          </a:r>
        </a:p>
      </dsp:txBody>
      <dsp:txXfrm>
        <a:off x="1877170" y="48823"/>
        <a:ext cx="642058" cy="375879"/>
      </dsp:txXfrm>
    </dsp:sp>
    <dsp:sp modelId="{4980C34B-1268-4B51-880F-940F74E7A127}">
      <dsp:nvSpPr>
        <dsp:cNvPr id="0" name=""/>
        <dsp:cNvSpPr/>
      </dsp:nvSpPr>
      <dsp:spPr>
        <a:xfrm rot="5400000">
          <a:off x="2127662" y="482978"/>
          <a:ext cx="141074" cy="165030"/>
        </a:xfrm>
        <a:prstGeom prst="rightArrow">
          <a:avLst>
            <a:gd name="adj1" fmla="val 60000"/>
            <a:gd name="adj2" fmla="val 50000"/>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2148690" y="494956"/>
        <a:ext cx="99018" cy="98752"/>
      </dsp:txXfrm>
    </dsp:sp>
    <dsp:sp modelId="{AD5B6B19-4873-4D56-B6BA-11D94AFDD02F}">
      <dsp:nvSpPr>
        <dsp:cNvPr id="0" name=""/>
        <dsp:cNvSpPr/>
      </dsp:nvSpPr>
      <dsp:spPr>
        <a:xfrm>
          <a:off x="1865476" y="702576"/>
          <a:ext cx="665446" cy="399267"/>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US" sz="1800" kern="1200" dirty="0"/>
            <a:t>D</a:t>
          </a:r>
        </a:p>
      </dsp:txBody>
      <dsp:txXfrm>
        <a:off x="1877170" y="714270"/>
        <a:ext cx="642058" cy="375879"/>
      </dsp:txXfrm>
    </dsp:sp>
    <dsp:sp modelId="{E546C98A-736B-4DD5-8F6B-DE3AD8969627}">
      <dsp:nvSpPr>
        <dsp:cNvPr id="0" name=""/>
        <dsp:cNvSpPr/>
      </dsp:nvSpPr>
      <dsp:spPr>
        <a:xfrm rot="10800000">
          <a:off x="1665842" y="819694"/>
          <a:ext cx="141074" cy="165030"/>
        </a:xfrm>
        <a:prstGeom prst="rightArrow">
          <a:avLst>
            <a:gd name="adj1" fmla="val 60000"/>
            <a:gd name="adj2" fmla="val 50000"/>
          </a:avLst>
        </a:prstGeom>
        <a:solidFill>
          <a:schemeClr val="dk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10800000">
        <a:off x="1708164" y="852700"/>
        <a:ext cx="98752" cy="99018"/>
      </dsp:txXfrm>
    </dsp:sp>
    <dsp:sp modelId="{F567C2EE-A0E9-4114-84B9-09BFFCA23E65}">
      <dsp:nvSpPr>
        <dsp:cNvPr id="0" name=""/>
        <dsp:cNvSpPr/>
      </dsp:nvSpPr>
      <dsp:spPr>
        <a:xfrm>
          <a:off x="933851" y="702576"/>
          <a:ext cx="665446" cy="399267"/>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extrusionH="28000" prstMaterial="matte"/>
        </a:bodyPr>
        <a:lstStyle/>
        <a:p>
          <a:pPr marL="0" lvl="0" indent="0" algn="ctr" defTabSz="800100">
            <a:lnSpc>
              <a:spcPct val="90000"/>
            </a:lnSpc>
            <a:spcBef>
              <a:spcPct val="0"/>
            </a:spcBef>
            <a:spcAft>
              <a:spcPct val="35000"/>
            </a:spcAft>
            <a:buNone/>
          </a:pPr>
          <a:r>
            <a:rPr lang="en-US" sz="1800" kern="1200" dirty="0"/>
            <a:t>E</a:t>
          </a:r>
        </a:p>
      </dsp:txBody>
      <dsp:txXfrm>
        <a:off x="945545" y="714270"/>
        <a:ext cx="642058" cy="3758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54D2432-A95A-4DC0-A1CD-AF545710C446}" type="datetimeFigureOut">
              <a:rPr lang="en-US" smtClean="0"/>
              <a:t>4/2/2026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DA4D894-98D0-44C5-8A18-0DE254E7AE14}" type="slidenum">
              <a:rPr lang="en-US" smtClean="0"/>
              <a:t>‹#›</a:t>
            </a:fld>
            <a:endParaRPr lang="en-US"/>
          </a:p>
        </p:txBody>
      </p:sp>
    </p:spTree>
    <p:extLst>
      <p:ext uri="{BB962C8B-B14F-4D97-AF65-F5344CB8AC3E}">
        <p14:creationId xmlns:p14="http://schemas.microsoft.com/office/powerpoint/2010/main" val="12895439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0D0DA0E-F0F6-4087-8B60-786480757939}" type="datetimeFigureOut">
              <a:rPr lang="en-US" smtClean="0"/>
              <a:t>4/2/2026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5464C93-ADCB-466F-B631-DD1C236F3C51}" type="slidenum">
              <a:rPr lang="en-US" smtClean="0"/>
              <a:t>‹#›</a:t>
            </a:fld>
            <a:endParaRPr lang="en-US"/>
          </a:p>
        </p:txBody>
      </p:sp>
    </p:spTree>
    <p:extLst>
      <p:ext uri="{BB962C8B-B14F-4D97-AF65-F5344CB8AC3E}">
        <p14:creationId xmlns:p14="http://schemas.microsoft.com/office/powerpoint/2010/main" val="27864267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 “Howdy-</a:t>
            </a:r>
            <a:r>
              <a:rPr lang="en-US" dirty="0" err="1"/>
              <a:t>Y’all</a:t>
            </a:r>
            <a:r>
              <a:rPr lang="en-US" dirty="0"/>
              <a:t>, which is Texan for, “Hello, everyone.” Welcome to our presentation ‘Designing a Project Management Office That Works: The Next Generation PMO’.” </a:t>
            </a:r>
          </a:p>
        </p:txBody>
      </p:sp>
      <p:sp>
        <p:nvSpPr>
          <p:cNvPr id="4" name="Slide Number Placeholder 3"/>
          <p:cNvSpPr>
            <a:spLocks noGrp="1"/>
          </p:cNvSpPr>
          <p:nvPr>
            <p:ph type="sldNum" sz="quarter" idx="5"/>
          </p:nvPr>
        </p:nvSpPr>
        <p:spPr/>
        <p:txBody>
          <a:bodyPr/>
          <a:lstStyle/>
          <a:p>
            <a:fld id="{C5464C93-ADCB-466F-B631-DD1C236F3C51}" type="slidenum">
              <a:rPr lang="en-US" smtClean="0"/>
              <a:t>1</a:t>
            </a:fld>
            <a:endParaRPr lang="en-US"/>
          </a:p>
        </p:txBody>
      </p:sp>
    </p:spTree>
    <p:extLst>
      <p:ext uri="{BB962C8B-B14F-4D97-AF65-F5344CB8AC3E}">
        <p14:creationId xmlns:p14="http://schemas.microsoft.com/office/powerpoint/2010/main" val="4270899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  These are the fundamental building blocks of PMOs in terms of influence, scope, approaches, and qualities.</a:t>
            </a:r>
          </a:p>
          <a:p>
            <a:r>
              <a:rPr lang="en-US" dirty="0"/>
              <a:t>They are sound facets of prevailing structures.</a:t>
            </a:r>
          </a:p>
          <a:p>
            <a:r>
              <a:rPr lang="en-US" dirty="0"/>
              <a:t>How would you define these building blocks? Pleas pick one and give a brief description.</a:t>
            </a:r>
          </a:p>
          <a:p>
            <a:r>
              <a:rPr lang="en-US" dirty="0"/>
              <a:t> </a:t>
            </a:r>
          </a:p>
          <a:p>
            <a:r>
              <a:rPr lang="en-US" dirty="0"/>
              <a:t>Answers in general should be:</a:t>
            </a:r>
          </a:p>
          <a:p>
            <a:pPr marL="174708" indent="-174708">
              <a:buFont typeface="Arial" panose="020B0604020202020204" pitchFamily="34" charset="0"/>
              <a:buChar char="•"/>
            </a:pPr>
            <a:r>
              <a:rPr lang="en-US" dirty="0"/>
              <a:t>Supportive: Ideas &amp; Practices suggestions–no enforcement power</a:t>
            </a:r>
          </a:p>
          <a:p>
            <a:pPr marL="174708" indent="-174708">
              <a:buFont typeface="Arial" panose="020B0604020202020204" pitchFamily="34" charset="0"/>
              <a:buChar char="•"/>
            </a:pPr>
            <a:r>
              <a:rPr lang="en-US" dirty="0"/>
              <a:t>Controlling: Provides support, enforces some standards</a:t>
            </a:r>
          </a:p>
          <a:p>
            <a:pPr marL="174708" indent="-174708">
              <a:buFont typeface="Arial" panose="020B0604020202020204" pitchFamily="34" charset="0"/>
              <a:buChar char="•"/>
            </a:pPr>
            <a:r>
              <a:rPr lang="en-US" dirty="0"/>
              <a:t>Directive: Direct management of project delivery, support, &amp; controls—Authority  to enforce or delegate enforcement</a:t>
            </a:r>
          </a:p>
          <a:p>
            <a:pPr marL="174708" indent="-174708">
              <a:buFont typeface="Arial" panose="020B0604020202020204" pitchFamily="34" charset="0"/>
              <a:buChar char="•"/>
            </a:pPr>
            <a:r>
              <a:rPr lang="en-US" dirty="0"/>
              <a:t>Individual: Single project</a:t>
            </a:r>
          </a:p>
          <a:p>
            <a:pPr marL="174708" indent="-174708">
              <a:buFont typeface="Arial" panose="020B0604020202020204" pitchFamily="34" charset="0"/>
              <a:buChar char="•"/>
            </a:pPr>
            <a:r>
              <a:rPr lang="en-US" dirty="0"/>
              <a:t>Departmental: Multiple projects within program</a:t>
            </a:r>
          </a:p>
          <a:p>
            <a:pPr marL="174708" indent="-174708">
              <a:buFont typeface="Arial" panose="020B0604020202020204" pitchFamily="34" charset="0"/>
              <a:buChar char="•"/>
            </a:pPr>
            <a:r>
              <a:rPr lang="en-US" dirty="0"/>
              <a:t>Enterprise: Project Portfolio level management across the organization.</a:t>
            </a:r>
          </a:p>
          <a:p>
            <a:pPr marL="174708" indent="-174708">
              <a:buFont typeface="Arial" panose="020B0604020202020204" pitchFamily="34" charset="0"/>
              <a:buChar char="•"/>
            </a:pPr>
            <a:r>
              <a:rPr lang="en-US" dirty="0"/>
              <a:t>Strategic: Big Picture, Long-term, Prioritization, Corporate Alignment</a:t>
            </a:r>
          </a:p>
          <a:p>
            <a:pPr marL="174708" indent="-174708">
              <a:buFont typeface="Arial" panose="020B0604020202020204" pitchFamily="34" charset="0"/>
              <a:buChar char="•"/>
            </a:pPr>
            <a:r>
              <a:rPr lang="en-US" dirty="0"/>
              <a:t>Tactical: Resource management, short-term &amp; immediate need</a:t>
            </a:r>
          </a:p>
          <a:p>
            <a:pPr marL="174708" indent="-174708">
              <a:buFont typeface="Arial" panose="020B0604020202020204" pitchFamily="34" charset="0"/>
              <a:buChar char="•"/>
            </a:pPr>
            <a:r>
              <a:rPr lang="en-US" dirty="0"/>
              <a:t>Operational: Day-to-day routine functions</a:t>
            </a:r>
          </a:p>
          <a:p>
            <a:pPr marL="174708" indent="-174708">
              <a:buFont typeface="Arial" panose="020B0604020202020204" pitchFamily="34" charset="0"/>
              <a:buChar char="•"/>
            </a:pPr>
            <a:r>
              <a:rPr lang="en-US" dirty="0"/>
              <a:t>Agility: Adaptive, quick decision-making process</a:t>
            </a:r>
          </a:p>
          <a:p>
            <a:pPr marL="174708" indent="-174708">
              <a:buFont typeface="Arial" panose="020B0604020202020204" pitchFamily="34" charset="0"/>
              <a:buChar char="•"/>
            </a:pPr>
            <a:r>
              <a:rPr lang="en-US" dirty="0"/>
              <a:t>Innovative: Built in culture that promotes innovative thought to improve upon processes, etc.</a:t>
            </a:r>
          </a:p>
          <a:p>
            <a:pPr marL="174708" indent="-174708">
              <a:buFont typeface="Arial" panose="020B0604020202020204" pitchFamily="34" charset="0"/>
              <a:buChar char="•"/>
            </a:pPr>
            <a:r>
              <a:rPr lang="en-US" dirty="0"/>
              <a:t>Strategic Alignment: Monitors and maintains alignment with corporation and between related projects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Since there can be multiple PMOs within and organization, they may very in their influence and scope. These are strategic and tactical elements that are selected based on the PMOs specific purpose. However, every PMO should be strategically aligned, agile and innovative. Each PMO will have a combination of strategic, tactical and operational purposes and functions.</a:t>
            </a:r>
          </a:p>
        </p:txBody>
      </p:sp>
      <p:sp>
        <p:nvSpPr>
          <p:cNvPr id="4" name="Slide Number Placeholder 3"/>
          <p:cNvSpPr>
            <a:spLocks noGrp="1"/>
          </p:cNvSpPr>
          <p:nvPr>
            <p:ph type="sldNum" sz="quarter" idx="5"/>
          </p:nvPr>
        </p:nvSpPr>
        <p:spPr/>
        <p:txBody>
          <a:bodyPr/>
          <a:lstStyle/>
          <a:p>
            <a:fld id="{C5464C93-ADCB-466F-B631-DD1C236F3C51}" type="slidenum">
              <a:rPr lang="en-US" smtClean="0"/>
              <a:t>10</a:t>
            </a:fld>
            <a:endParaRPr lang="en-US"/>
          </a:p>
        </p:txBody>
      </p:sp>
    </p:spTree>
    <p:extLst>
      <p:ext uri="{BB962C8B-B14F-4D97-AF65-F5344CB8AC3E}">
        <p14:creationId xmlns:p14="http://schemas.microsoft.com/office/powerpoint/2010/main" val="3649978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  PMO’s continue to fail, so doing the same thing and expecting different results is not sane. Now is the time to change the way the PMO is developed and matured. </a:t>
            </a:r>
          </a:p>
          <a:p>
            <a:r>
              <a:rPr lang="en-US" dirty="0"/>
              <a:t>Our concept of the Next Generation PMO is that it:</a:t>
            </a:r>
          </a:p>
          <a:p>
            <a:r>
              <a:rPr lang="en-US" dirty="0"/>
              <a:t>•    will be mature in expert competencies – most PMOs start out with limited capabilities.</a:t>
            </a:r>
          </a:p>
          <a:p>
            <a:r>
              <a:rPr lang="en-US" dirty="0"/>
              <a:t>•    will have core functions that drive value to the parent organization. Most are focused on project delivery to drive value.</a:t>
            </a:r>
          </a:p>
          <a:p>
            <a:r>
              <a:rPr lang="en-US" dirty="0"/>
              <a:t>•    will direct project portfolio management across the enterprise. Many either do not utilize PPM or they have a separate PPMO.</a:t>
            </a:r>
          </a:p>
          <a:p>
            <a:r>
              <a:rPr lang="en-US" dirty="0"/>
              <a:t>•    will focus on the amount of work performed and value to the organization provided </a:t>
            </a:r>
            <a:r>
              <a:rPr lang="en-US" i="1" dirty="0"/>
              <a:t>as a basis for maturity</a:t>
            </a:r>
            <a:r>
              <a:rPr lang="en-US" dirty="0"/>
              <a:t>. Resources, not competency limit the PMO. </a:t>
            </a:r>
          </a:p>
          <a:p>
            <a:r>
              <a:rPr lang="en-US" dirty="0"/>
              <a:t>Let’s examine the NG PMO development process.</a:t>
            </a:r>
          </a:p>
          <a:p>
            <a:r>
              <a:rPr lang="en-US" dirty="0"/>
              <a:t> </a:t>
            </a:r>
          </a:p>
        </p:txBody>
      </p:sp>
      <p:sp>
        <p:nvSpPr>
          <p:cNvPr id="4" name="Slide Number Placeholder 3"/>
          <p:cNvSpPr>
            <a:spLocks noGrp="1"/>
          </p:cNvSpPr>
          <p:nvPr>
            <p:ph type="sldNum" sz="quarter" idx="5"/>
          </p:nvPr>
        </p:nvSpPr>
        <p:spPr/>
        <p:txBody>
          <a:bodyPr/>
          <a:lstStyle/>
          <a:p>
            <a:fld id="{C5464C93-ADCB-466F-B631-DD1C236F3C51}" type="slidenum">
              <a:rPr lang="en-US" smtClean="0"/>
              <a:t>11</a:t>
            </a:fld>
            <a:endParaRPr lang="en-US"/>
          </a:p>
        </p:txBody>
      </p:sp>
    </p:spTree>
    <p:extLst>
      <p:ext uri="{BB962C8B-B14F-4D97-AF65-F5344CB8AC3E}">
        <p14:creationId xmlns:p14="http://schemas.microsoft.com/office/powerpoint/2010/main" val="3461985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usually a purpose in the mind of the person advocating for a PMO, but developing the NG PMO requires knowing why it is necessary and how it will add value. </a:t>
            </a:r>
          </a:p>
          <a:p>
            <a:r>
              <a:rPr lang="en-US" dirty="0"/>
              <a:t>However, to accurately make this list of reasons requires making assessments.</a:t>
            </a:r>
          </a:p>
          <a:p>
            <a:r>
              <a:rPr lang="en-US" dirty="0"/>
              <a:t>Therefore, evaluate before the purpose of the NG PMO is ready to be “sold” to executives. Begin the assessment with maturity.</a:t>
            </a:r>
          </a:p>
        </p:txBody>
      </p:sp>
      <p:sp>
        <p:nvSpPr>
          <p:cNvPr id="4" name="Slide Number Placeholder 3"/>
          <p:cNvSpPr>
            <a:spLocks noGrp="1"/>
          </p:cNvSpPr>
          <p:nvPr>
            <p:ph type="sldNum" sz="quarter" idx="5"/>
          </p:nvPr>
        </p:nvSpPr>
        <p:spPr/>
        <p:txBody>
          <a:bodyPr/>
          <a:lstStyle/>
          <a:p>
            <a:fld id="{C5464C93-ADCB-466F-B631-DD1C236F3C51}" type="slidenum">
              <a:rPr lang="en-US" smtClean="0"/>
              <a:t>12</a:t>
            </a:fld>
            <a:endParaRPr lang="en-US"/>
          </a:p>
        </p:txBody>
      </p:sp>
    </p:spTree>
    <p:extLst>
      <p:ext uri="{BB962C8B-B14F-4D97-AF65-F5344CB8AC3E}">
        <p14:creationId xmlns:p14="http://schemas.microsoft.com/office/powerpoint/2010/main" val="2660473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 to determine where the PMO needs to be and go (grow). We need to know:</a:t>
            </a:r>
          </a:p>
          <a:p>
            <a:pPr marL="174708" indent="-174708">
              <a:buFont typeface="Arial" panose="020B0604020202020204" pitchFamily="34" charset="0"/>
              <a:buChar char="•"/>
            </a:pPr>
            <a:r>
              <a:rPr lang="en-US" dirty="0"/>
              <a:t>How ready, willing and able the organization is to implement the necessary changes to existing PMO/s or to establish a new PMO. </a:t>
            </a:r>
          </a:p>
          <a:p>
            <a:pPr marL="174708" indent="-174708">
              <a:buFont typeface="Arial" panose="020B0604020202020204" pitchFamily="34" charset="0"/>
              <a:buChar char="•"/>
            </a:pPr>
            <a:r>
              <a:rPr lang="en-US" dirty="0"/>
              <a:t>How current PMOs have performed, what they currently do, can do, and where they need to improve and expand.</a:t>
            </a:r>
          </a:p>
          <a:p>
            <a:pPr marL="174708" indent="-174708">
              <a:buFont typeface="Arial" panose="020B0604020202020204" pitchFamily="34" charset="0"/>
              <a:buChar char="•"/>
            </a:pPr>
            <a:r>
              <a:rPr lang="en-US" dirty="0"/>
              <a:t>If we have the right talent to staff and lead the PMO. Without an assessment of our PMs, we could build a great PMO, but fail to assign the right PMs to the proper leadership role or find out the PMs we have are not qualified to run the PMO.</a:t>
            </a:r>
          </a:p>
          <a:p>
            <a:pPr marL="174708" indent="-174708">
              <a:buFont typeface="Arial" panose="020B0604020202020204" pitchFamily="34" charset="0"/>
              <a:buChar char="•"/>
            </a:pPr>
            <a:r>
              <a:rPr lang="en-US" dirty="0"/>
              <a:t>What trainings to incorporate into our PMO capabilities to support our PMs and prepare them for PM advancement as needed.</a:t>
            </a:r>
          </a:p>
        </p:txBody>
      </p:sp>
      <p:sp>
        <p:nvSpPr>
          <p:cNvPr id="4" name="Slide Number Placeholder 3"/>
          <p:cNvSpPr>
            <a:spLocks noGrp="1"/>
          </p:cNvSpPr>
          <p:nvPr>
            <p:ph type="sldNum" sz="quarter" idx="5"/>
          </p:nvPr>
        </p:nvSpPr>
        <p:spPr/>
        <p:txBody>
          <a:bodyPr/>
          <a:lstStyle/>
          <a:p>
            <a:fld id="{C5464C93-ADCB-466F-B631-DD1C236F3C51}" type="slidenum">
              <a:rPr lang="en-US" smtClean="0"/>
              <a:t>13</a:t>
            </a:fld>
            <a:endParaRPr lang="en-US"/>
          </a:p>
        </p:txBody>
      </p:sp>
    </p:spTree>
    <p:extLst>
      <p:ext uri="{BB962C8B-B14F-4D97-AF65-F5344CB8AC3E}">
        <p14:creationId xmlns:p14="http://schemas.microsoft.com/office/powerpoint/2010/main" val="1249180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assessment to consider whether the organization’s project management maturity level is at an acceptable minimum for strategic NG PMO alignment and cultural acceptance.</a:t>
            </a:r>
          </a:p>
          <a:p>
            <a:r>
              <a:rPr lang="en-US" dirty="0"/>
              <a:t>We propose that starting our PMO within an organization at anything less than a maturity level 3 will hinder the PMO’s ability to deliver and demonstrate the value of its intended purpose.</a:t>
            </a:r>
          </a:p>
          <a:p>
            <a:r>
              <a:rPr lang="en-US" dirty="0"/>
              <a:t>Let’s face reality. Project management is now a mature profession.  In the past fifty years, give or take a few, PMI, APM, and other Project Management associations have established accepted standards and best practices. There is no excuse for not implementing them on an organizational level across projects.</a:t>
            </a:r>
          </a:p>
          <a:p>
            <a:r>
              <a:rPr lang="en-US" dirty="0"/>
              <a:t>If the enterprise is not even utilizing these standards, it is not prepared to fully use a PMO.</a:t>
            </a:r>
          </a:p>
        </p:txBody>
      </p:sp>
      <p:sp>
        <p:nvSpPr>
          <p:cNvPr id="4" name="Slide Number Placeholder 3"/>
          <p:cNvSpPr>
            <a:spLocks noGrp="1"/>
          </p:cNvSpPr>
          <p:nvPr>
            <p:ph type="sldNum" sz="quarter" idx="5"/>
          </p:nvPr>
        </p:nvSpPr>
        <p:spPr/>
        <p:txBody>
          <a:bodyPr/>
          <a:lstStyle/>
          <a:p>
            <a:fld id="{C5464C93-ADCB-466F-B631-DD1C236F3C51}" type="slidenum">
              <a:rPr lang="en-US" smtClean="0"/>
              <a:t>14</a:t>
            </a:fld>
            <a:endParaRPr lang="en-US"/>
          </a:p>
        </p:txBody>
      </p:sp>
    </p:spTree>
    <p:extLst>
      <p:ext uri="{BB962C8B-B14F-4D97-AF65-F5344CB8AC3E}">
        <p14:creationId xmlns:p14="http://schemas.microsoft.com/office/powerpoint/2010/main" val="834423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levels are not a road map to achieve maturity. They merely categorize the PMO according to services provided, capabilities, and delivery involvement.</a:t>
            </a:r>
          </a:p>
          <a:p>
            <a:r>
              <a:rPr lang="en-US" dirty="0"/>
              <a:t>PMs, Project Offices and PMOs may be at any one of these five levels. However, those at level 5 are the most successful at project delivery.</a:t>
            </a:r>
          </a:p>
          <a:p>
            <a:r>
              <a:rPr lang="en-US" dirty="0"/>
              <a:t>For a PMO to sell and deliver real value, it must have level 5 capabilities to bring project management performance up to level 5.  Put together the team and the resources necessary to meet all level 5 capabilities or do not consider the PMO ready to perform its mission. It only has to directly manage a few of the top priority projects in the project portfolio to prove its value. As a result, the organization will more readily fund and commit resources to the NG PMO’s project load growth.</a:t>
            </a:r>
          </a:p>
        </p:txBody>
      </p:sp>
      <p:sp>
        <p:nvSpPr>
          <p:cNvPr id="4" name="Slide Number Placeholder 3"/>
          <p:cNvSpPr>
            <a:spLocks noGrp="1"/>
          </p:cNvSpPr>
          <p:nvPr>
            <p:ph type="sldNum" sz="quarter" idx="5"/>
          </p:nvPr>
        </p:nvSpPr>
        <p:spPr/>
        <p:txBody>
          <a:bodyPr/>
          <a:lstStyle/>
          <a:p>
            <a:fld id="{C5464C93-ADCB-466F-B631-DD1C236F3C51}" type="slidenum">
              <a:rPr lang="en-US" smtClean="0"/>
              <a:t>15</a:t>
            </a:fld>
            <a:endParaRPr lang="en-US"/>
          </a:p>
        </p:txBody>
      </p:sp>
    </p:spTree>
    <p:extLst>
      <p:ext uri="{BB962C8B-B14F-4D97-AF65-F5344CB8AC3E}">
        <p14:creationId xmlns:p14="http://schemas.microsoft.com/office/powerpoint/2010/main" val="1068133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PMO must be strategically and tactically designed, including team development. Which PMs are qualified to be Senior Level PMs within the PMO? </a:t>
            </a:r>
          </a:p>
          <a:p>
            <a:r>
              <a:rPr lang="en-US" dirty="0"/>
              <a:t>Assessing PMs also provides an opportunity to structure a training program to advance the skill levels of your project management team. We consider these levels about leadership and management capability levels.</a:t>
            </a:r>
          </a:p>
          <a:p>
            <a:r>
              <a:rPr lang="en-US" dirty="0"/>
              <a:t> </a:t>
            </a:r>
          </a:p>
          <a:p>
            <a:r>
              <a:rPr lang="en-US" dirty="0"/>
              <a:t>The IPMA uses different titles and only four levels:</a:t>
            </a:r>
          </a:p>
          <a:p>
            <a:r>
              <a:rPr lang="en-US" dirty="0"/>
              <a:t> </a:t>
            </a:r>
          </a:p>
          <a:p>
            <a:r>
              <a:rPr lang="en-US" dirty="0"/>
              <a:t>•    Projects director </a:t>
            </a:r>
          </a:p>
          <a:p>
            <a:r>
              <a:rPr lang="en-US" dirty="0"/>
              <a:t>•    Senior project manager </a:t>
            </a:r>
          </a:p>
          <a:p>
            <a:r>
              <a:rPr lang="en-US" dirty="0"/>
              <a:t>•    Project manager </a:t>
            </a:r>
          </a:p>
          <a:p>
            <a:r>
              <a:rPr lang="en-US" dirty="0"/>
              <a:t>•    Project management associate: specialist or highly qualified, experienced and recognized expert in a particular field</a:t>
            </a:r>
          </a:p>
          <a:p>
            <a:r>
              <a:rPr lang="en-US" dirty="0"/>
              <a:t> </a:t>
            </a:r>
          </a:p>
          <a:p>
            <a:r>
              <a:rPr lang="en-US" dirty="0"/>
              <a:t>There are plenty of resources through PMI, APM, IPMA, etc. (organizations around for half a century) that provide tools for evaluating the skills, knowledge, and experience of PMs to qualify them for these levels.</a:t>
            </a:r>
          </a:p>
          <a:p>
            <a:r>
              <a:rPr lang="en-US" dirty="0"/>
              <a:t> </a:t>
            </a:r>
          </a:p>
          <a:p>
            <a:r>
              <a:rPr lang="en-US" dirty="0"/>
              <a:t>Now that we have covered the three types of assessment, let’s move on to selecting the building blocks of our Next Generation PMO.</a:t>
            </a:r>
          </a:p>
        </p:txBody>
      </p:sp>
      <p:sp>
        <p:nvSpPr>
          <p:cNvPr id="4" name="Slide Number Placeholder 3"/>
          <p:cNvSpPr>
            <a:spLocks noGrp="1"/>
          </p:cNvSpPr>
          <p:nvPr>
            <p:ph type="sldNum" sz="quarter" idx="5"/>
          </p:nvPr>
        </p:nvSpPr>
        <p:spPr/>
        <p:txBody>
          <a:bodyPr/>
          <a:lstStyle/>
          <a:p>
            <a:fld id="{C5464C93-ADCB-466F-B631-DD1C236F3C51}" type="slidenum">
              <a:rPr lang="en-US" smtClean="0"/>
              <a:t>16</a:t>
            </a:fld>
            <a:endParaRPr lang="en-US"/>
          </a:p>
        </p:txBody>
      </p:sp>
    </p:spTree>
    <p:extLst>
      <p:ext uri="{BB962C8B-B14F-4D97-AF65-F5344CB8AC3E}">
        <p14:creationId xmlns:p14="http://schemas.microsoft.com/office/powerpoint/2010/main" val="3700221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528756"/>
            <a:ext cx="5608320" cy="3660458"/>
          </a:xfrm>
        </p:spPr>
        <p:txBody>
          <a:bodyPr/>
          <a:lstStyle/>
          <a:p>
            <a:r>
              <a:rPr lang="en-US" dirty="0"/>
              <a:t>{LV}  Earlier, we watched a clip from Apollo 13, which showed the value of the Houston ground control to the mission. Though we acknowledge that there’s a need for different PMO scope levels, we consider the Enterprise level to be the most important to establish first as our “Houston ground-control.” Existing projects and PMOs can be modified to perform under the command center's direction. If there are no other PMOs, then the Enterprise PMO strategically aligns projects to the business objectives as well as to other interdependent projects. It can prioritize and direct projects, thus maximizing the use of resources and tactical support as needed from day 1.</a:t>
            </a:r>
          </a:p>
        </p:txBody>
      </p:sp>
      <p:sp>
        <p:nvSpPr>
          <p:cNvPr id="4" name="Slide Number Placeholder 3"/>
          <p:cNvSpPr>
            <a:spLocks noGrp="1"/>
          </p:cNvSpPr>
          <p:nvPr>
            <p:ph type="sldNum" sz="quarter" idx="5"/>
          </p:nvPr>
        </p:nvSpPr>
        <p:spPr/>
        <p:txBody>
          <a:bodyPr/>
          <a:lstStyle/>
          <a:p>
            <a:fld id="{C5464C93-ADCB-466F-B631-DD1C236F3C51}" type="slidenum">
              <a:rPr lang="en-US" smtClean="0"/>
              <a:t>17</a:t>
            </a:fld>
            <a:endParaRPr lang="en-US"/>
          </a:p>
        </p:txBody>
      </p:sp>
    </p:spTree>
    <p:extLst>
      <p:ext uri="{BB962C8B-B14F-4D97-AF65-F5344CB8AC3E}">
        <p14:creationId xmlns:p14="http://schemas.microsoft.com/office/powerpoint/2010/main" val="4242272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  Now we have selected our building blocks, but we need to cement them together. What are the tools essential to establishing, measuring and maintaining our PMO’s value to the parent organization? The mission statement, PMO organizational structure, KPIs reported, organizational alignment, roadmap to maturity and the PMO checklist for implementing the PMO.</a:t>
            </a:r>
          </a:p>
          <a:p>
            <a:r>
              <a:rPr lang="en-US" dirty="0"/>
              <a:t>These tools</a:t>
            </a:r>
          </a:p>
          <a:p>
            <a:r>
              <a:rPr lang="en-US" dirty="0"/>
              <a:t>•    Provide the commander’s intent</a:t>
            </a:r>
          </a:p>
          <a:p>
            <a:r>
              <a:rPr lang="en-US" dirty="0"/>
              <a:t>•    Establish the external and internal structures that determine the project management scope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Align talent and establish leadership hierarchy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Align to the parent organization, other PMOs, projects, and stakeholders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Deliver value through reported KPIs consisting of the functions the PMO must perform to achieve its value potential. They should provide transparency, measure progress, and assist with tactical decision-making</a:t>
            </a:r>
          </a:p>
          <a:p>
            <a:r>
              <a:rPr lang="en-US" dirty="0"/>
              <a:t>•   Show how the PMO will grow in agility and capabilities</a:t>
            </a:r>
          </a:p>
          <a:p>
            <a:r>
              <a:rPr lang="en-US" dirty="0"/>
              <a:t>•   Provide a checklist of the steps a PMO must take to ensure it’s ready to launch.</a:t>
            </a:r>
          </a:p>
          <a:p>
            <a:endParaRPr lang="en-US" dirty="0"/>
          </a:p>
          <a:p>
            <a:r>
              <a:rPr lang="en-US" dirty="0"/>
              <a:t>The next series of slides expound upon these NG tools.</a:t>
            </a:r>
          </a:p>
        </p:txBody>
      </p:sp>
      <p:sp>
        <p:nvSpPr>
          <p:cNvPr id="4" name="Slide Number Placeholder 3"/>
          <p:cNvSpPr>
            <a:spLocks noGrp="1"/>
          </p:cNvSpPr>
          <p:nvPr>
            <p:ph type="sldNum" sz="quarter" idx="5"/>
          </p:nvPr>
        </p:nvSpPr>
        <p:spPr/>
        <p:txBody>
          <a:bodyPr/>
          <a:lstStyle/>
          <a:p>
            <a:fld id="{C5464C93-ADCB-466F-B631-DD1C236F3C51}" type="slidenum">
              <a:rPr lang="en-US" smtClean="0"/>
              <a:t>18</a:t>
            </a:fld>
            <a:endParaRPr lang="en-US"/>
          </a:p>
        </p:txBody>
      </p:sp>
    </p:spTree>
    <p:extLst>
      <p:ext uri="{BB962C8B-B14F-4D97-AF65-F5344CB8AC3E}">
        <p14:creationId xmlns:p14="http://schemas.microsoft.com/office/powerpoint/2010/main" val="3377785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Since NASA’s mission or project success rate is very high, let’s examine its mission statement. Does it include adding value to the United States federal government’s objectives? Does this mission statement promote doing the right thing at the right time with the right people?</a:t>
            </a:r>
          </a:p>
          <a:p>
            <a:r>
              <a:rPr lang="en-US" dirty="0"/>
              <a:t>  NASA’s projects not only advance the specific space and aerospace capabilities of the United States, but the same technologies spill out into the lives of every United States Citizen and then also the world, advancing the health of our citizens, environment and our economy. LED lights, Infrared ear thermometers, artificial limbs, Ventricular Assist Devices, Anti-icing agents, Land Mine Removal, Fire-resistant reinforcement, Fire fighting gear, Enriched Baby food, Portable cordless vacuums, temper foam mattresses, water purification, computer technology and host of other innovations have made our lives better. </a:t>
            </a:r>
          </a:p>
          <a:p>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19</a:t>
            </a:fld>
            <a:endParaRPr lang="en-US"/>
          </a:p>
        </p:txBody>
      </p:sp>
    </p:spTree>
    <p:extLst>
      <p:ext uri="{BB962C8B-B14F-4D97-AF65-F5344CB8AC3E}">
        <p14:creationId xmlns:p14="http://schemas.microsoft.com/office/powerpoint/2010/main" val="575371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 am Lori Vidak, the research consultant for Milestone Consultants headquartered in Plano, Texas. My husband and I ran a silk-screen printing and promotional products business for over 30 years until 2005. Since then I’ve pursued fitness instructor certifications, writing, and communications career advancement. I am a Texan from generations of Texans. I am exited to be in the lovely country of Ireland with my fellow presenter Satinder to share our insights with you. </a:t>
            </a:r>
          </a:p>
        </p:txBody>
      </p:sp>
      <p:sp>
        <p:nvSpPr>
          <p:cNvPr id="4" name="Slide Number Placeholder 3"/>
          <p:cNvSpPr>
            <a:spLocks noGrp="1"/>
          </p:cNvSpPr>
          <p:nvPr>
            <p:ph type="sldNum" sz="quarter" idx="5"/>
          </p:nvPr>
        </p:nvSpPr>
        <p:spPr/>
        <p:txBody>
          <a:bodyPr/>
          <a:lstStyle/>
          <a:p>
            <a:fld id="{C5464C93-ADCB-466F-B631-DD1C236F3C51}" type="slidenum">
              <a:rPr lang="en-US" smtClean="0"/>
              <a:t>2</a:t>
            </a:fld>
            <a:endParaRPr lang="en-US"/>
          </a:p>
        </p:txBody>
      </p:sp>
    </p:spTree>
    <p:extLst>
      <p:ext uri="{BB962C8B-B14F-4D97-AF65-F5344CB8AC3E}">
        <p14:creationId xmlns:p14="http://schemas.microsoft.com/office/powerpoint/2010/main" val="4102335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 that our sample PMO mission statement also has a focus on:</a:t>
            </a:r>
          </a:p>
          <a:p>
            <a:pPr lvl="0"/>
            <a:r>
              <a:rPr lang="en-US" dirty="0"/>
              <a:t>Providing value to the business, including a better ROI.</a:t>
            </a:r>
          </a:p>
          <a:p>
            <a:pPr lvl="0"/>
            <a:r>
              <a:rPr lang="en-US" dirty="0"/>
              <a:t>Aligning with already defined and stated corporate objectives.</a:t>
            </a:r>
          </a:p>
          <a:p>
            <a:pPr lvl="0"/>
            <a:r>
              <a:rPr lang="en-US" dirty="0"/>
              <a:t>Doing the right things at the right time with the right people. </a:t>
            </a:r>
          </a:p>
        </p:txBody>
      </p:sp>
      <p:sp>
        <p:nvSpPr>
          <p:cNvPr id="4" name="Slide Number Placeholder 3"/>
          <p:cNvSpPr>
            <a:spLocks noGrp="1"/>
          </p:cNvSpPr>
          <p:nvPr>
            <p:ph type="sldNum" sz="quarter" idx="5"/>
          </p:nvPr>
        </p:nvSpPr>
        <p:spPr/>
        <p:txBody>
          <a:bodyPr/>
          <a:lstStyle/>
          <a:p>
            <a:fld id="{C5464C93-ADCB-466F-B631-DD1C236F3C51}" type="slidenum">
              <a:rPr lang="en-US" smtClean="0"/>
              <a:t>20</a:t>
            </a:fld>
            <a:endParaRPr lang="en-US"/>
          </a:p>
        </p:txBody>
      </p:sp>
    </p:spTree>
    <p:extLst>
      <p:ext uri="{BB962C8B-B14F-4D97-AF65-F5344CB8AC3E}">
        <p14:creationId xmlns:p14="http://schemas.microsoft.com/office/powerpoint/2010/main" val="474962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  This slide introduces two views of the organizational structure of the PMO. Structures are usually a graphic representation of the Management &amp; Executive team hierarchy, which we consider to be the internal structure. Our view of the “external” structure of the PMO creates a general picture of how all the PMOs of an enterprise fit together as one organization, which can grow or be pruned as needed.</a:t>
            </a:r>
          </a:p>
        </p:txBody>
      </p:sp>
      <p:sp>
        <p:nvSpPr>
          <p:cNvPr id="4" name="Slide Number Placeholder 3"/>
          <p:cNvSpPr>
            <a:spLocks noGrp="1"/>
          </p:cNvSpPr>
          <p:nvPr>
            <p:ph type="sldNum" sz="quarter" idx="5"/>
          </p:nvPr>
        </p:nvSpPr>
        <p:spPr/>
        <p:txBody>
          <a:bodyPr/>
          <a:lstStyle/>
          <a:p>
            <a:fld id="{C5464C93-ADCB-466F-B631-DD1C236F3C51}" type="slidenum">
              <a:rPr lang="en-US" smtClean="0"/>
              <a:t>21</a:t>
            </a:fld>
            <a:endParaRPr lang="en-US"/>
          </a:p>
        </p:txBody>
      </p:sp>
    </p:spTree>
    <p:extLst>
      <p:ext uri="{BB962C8B-B14F-4D97-AF65-F5344CB8AC3E}">
        <p14:creationId xmlns:p14="http://schemas.microsoft.com/office/powerpoint/2010/main" val="4054566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   Structures are usually viewed horizontally, or vertically from the top down. However, we compare the external structure to a tree and its environment--building from the roots up and outward. </a:t>
            </a:r>
          </a:p>
          <a:p>
            <a:pPr marL="171450" indent="-171450">
              <a:buFont typeface="Arial" panose="020B0604020202020204" pitchFamily="34" charset="0"/>
              <a:buChar char="•"/>
            </a:pPr>
            <a:r>
              <a:rPr lang="en-US" dirty="0"/>
              <a:t>Each part of the tree coincides with elements of the project management organization. </a:t>
            </a:r>
          </a:p>
          <a:p>
            <a:pPr marL="171450" indent="-171450">
              <a:buFont typeface="Arial" panose="020B0604020202020204" pitchFamily="34" charset="0"/>
              <a:buChar char="•"/>
            </a:pPr>
            <a:r>
              <a:rPr lang="en-US" dirty="0"/>
              <a:t>As a tree is rooted in the soil, deriving water and nutrients from it, so too the NG PMO is rooted in the enterprise, deriving goals, purpose, and resources from the enterprise.</a:t>
            </a:r>
          </a:p>
          <a:p>
            <a:pPr marL="171450" indent="-171450">
              <a:buFont typeface="Arial" panose="020B0604020202020204" pitchFamily="34" charset="0"/>
              <a:buChar char="•"/>
            </a:pPr>
            <a:r>
              <a:rPr lang="en-US" dirty="0"/>
              <a:t>The trunk is our NG PMO and is the mission control for project management.</a:t>
            </a:r>
          </a:p>
          <a:p>
            <a:pPr marL="171450" indent="-171450">
              <a:buFont typeface="Arial" panose="020B0604020202020204" pitchFamily="34" charset="0"/>
              <a:buChar char="•"/>
            </a:pPr>
            <a:r>
              <a:rPr lang="en-US" dirty="0"/>
              <a:t>Other PMOs branch out from the trunk as resources allow for growth.</a:t>
            </a:r>
          </a:p>
          <a:p>
            <a:pPr marL="171450" indent="-171450">
              <a:buFont typeface="Arial" panose="020B0604020202020204" pitchFamily="34" charset="0"/>
              <a:buChar char="•"/>
            </a:pPr>
            <a:r>
              <a:rPr lang="en-US" dirty="0"/>
              <a:t>Projects grow from the PMO branches as approved for portfolio expansion by the NG trunk.</a:t>
            </a:r>
          </a:p>
          <a:p>
            <a:pPr marL="171450" indent="-171450">
              <a:buFont typeface="Arial" panose="020B0604020202020204" pitchFamily="34" charset="0"/>
              <a:buChar char="•"/>
            </a:pPr>
            <a:r>
              <a:rPr lang="en-US" dirty="0"/>
              <a:t>Input from PMs, stakeholders, and others enrich the PMO</a:t>
            </a:r>
          </a:p>
          <a:p>
            <a:pPr marL="171450" indent="-171450">
              <a:buFont typeface="Arial" panose="020B0604020202020204" pitchFamily="34" charset="0"/>
              <a:buChar char="•"/>
            </a:pPr>
            <a:r>
              <a:rPr lang="en-US" dirty="0"/>
              <a:t>Progress information (like sunlight) transforms into reports that feed decision-making throughout the NG PMO structure down to the roots.</a:t>
            </a:r>
          </a:p>
          <a:p>
            <a:pPr marL="171450" indent="-171450">
              <a:buFont typeface="Arial" panose="020B0604020202020204" pitchFamily="34" charset="0"/>
              <a:buChar char="•"/>
            </a:pPr>
            <a:r>
              <a:rPr lang="en-US" dirty="0"/>
              <a:t>Our healthy project management tree delivers the fruits of benefits and value to the organization and customer.</a:t>
            </a:r>
          </a:p>
          <a:p>
            <a:pPr marL="0" indent="0">
              <a:buFont typeface="Arial" panose="020B0604020202020204" pitchFamily="34" charset="0"/>
              <a:buNone/>
            </a:pPr>
            <a:endParaRPr lang="en-US" dirty="0"/>
          </a:p>
          <a:p>
            <a:r>
              <a:rPr lang="en-US" dirty="0"/>
              <a:t>This analogy helps us visualize how multiple projects can be managed through numerous PMOs all under one Directive PMO. If we focus on building the NG PMO correctly, it will function as the trunk mission control for the subordinate, more tactical PMOs. </a:t>
            </a:r>
          </a:p>
        </p:txBody>
      </p:sp>
      <p:sp>
        <p:nvSpPr>
          <p:cNvPr id="4" name="Slide Number Placeholder 3"/>
          <p:cNvSpPr>
            <a:spLocks noGrp="1"/>
          </p:cNvSpPr>
          <p:nvPr>
            <p:ph type="sldNum" sz="quarter" idx="5"/>
          </p:nvPr>
        </p:nvSpPr>
        <p:spPr/>
        <p:txBody>
          <a:bodyPr/>
          <a:lstStyle/>
          <a:p>
            <a:fld id="{C5464C93-ADCB-466F-B631-DD1C236F3C51}" type="slidenum">
              <a:rPr lang="en-US" smtClean="0"/>
              <a:t>22</a:t>
            </a:fld>
            <a:endParaRPr lang="en-US"/>
          </a:p>
        </p:txBody>
      </p:sp>
    </p:spTree>
    <p:extLst>
      <p:ext uri="{BB962C8B-B14F-4D97-AF65-F5344CB8AC3E}">
        <p14:creationId xmlns:p14="http://schemas.microsoft.com/office/powerpoint/2010/main" val="2429669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Though our NG PMO is an enterprise level PMO, our PMO team structure is not overly complicated, which keeps it agile.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structure is generic enough to work with any organization and is capable of expansion of the direct management of more programs and projects as company buy-in expands.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Chief Projects Officer (CPM) manages the NG PMO at the enterprise level. </a:t>
            </a:r>
          </a:p>
          <a:p>
            <a:pPr marL="171450" indent="-171450">
              <a:buFont typeface="Arial" panose="020B0604020202020204" pitchFamily="34" charset="0"/>
              <a:buChar char="•"/>
            </a:pPr>
            <a:r>
              <a:rPr lang="en-US" dirty="0"/>
              <a:t>Within this PMO are departments determined according to the business function by which projects can be classified and which requires a separate field of expertise. Each of these departments has its director.  </a:t>
            </a:r>
          </a:p>
          <a:p>
            <a:pPr marL="171450" indent="-171450">
              <a:buFont typeface="Arial" panose="020B0604020202020204" pitchFamily="34" charset="0"/>
              <a:buChar char="•"/>
            </a:pPr>
            <a:r>
              <a:rPr lang="en-US" dirty="0"/>
              <a:t>Each Director is assigned a Senior PM that works with the project PMs within that function.</a:t>
            </a:r>
          </a:p>
          <a:p>
            <a:pPr marL="171450" indent="-171450">
              <a:buFont typeface="Arial" panose="020B0604020202020204" pitchFamily="34" charset="0"/>
              <a:buChar char="•"/>
            </a:pPr>
            <a:r>
              <a:rPr lang="en-US" dirty="0"/>
              <a:t>The Center of Excellence (COE) director manages the three functional teams of project controls, metrics, and methods and processes.</a:t>
            </a:r>
          </a:p>
          <a:p>
            <a:pPr marL="171450" indent="-171450">
              <a:buFont typeface="Arial" panose="020B0604020202020204" pitchFamily="34" charset="0"/>
              <a:buChar char="•"/>
            </a:pPr>
            <a:r>
              <a:rPr lang="en-US" dirty="0"/>
              <a:t>The project controls team is comprised of the necessary number of Cost Engineers and Schedulers to meet the needs of the project portfolio load.</a:t>
            </a:r>
          </a:p>
          <a:p>
            <a:pPr marL="171450" indent="-171450">
              <a:buFont typeface="Arial" panose="020B0604020202020204" pitchFamily="34" charset="0"/>
              <a:buChar char="•"/>
            </a:pPr>
            <a:r>
              <a:rPr lang="en-US" dirty="0"/>
              <a:t>Subject Matter Experts (SMEs) are commissioned from the ranks of the enterprise and work with the PMO Directors and Senior PMs that support their business unit.</a:t>
            </a:r>
          </a:p>
        </p:txBody>
      </p:sp>
      <p:sp>
        <p:nvSpPr>
          <p:cNvPr id="4" name="Slide Number Placeholder 3"/>
          <p:cNvSpPr>
            <a:spLocks noGrp="1"/>
          </p:cNvSpPr>
          <p:nvPr>
            <p:ph type="sldNum" sz="quarter" idx="5"/>
          </p:nvPr>
        </p:nvSpPr>
        <p:spPr/>
        <p:txBody>
          <a:bodyPr/>
          <a:lstStyle/>
          <a:p>
            <a:fld id="{C5464C93-ADCB-466F-B631-DD1C236F3C51}" type="slidenum">
              <a:rPr lang="en-US" smtClean="0"/>
              <a:t>23</a:t>
            </a:fld>
            <a:endParaRPr lang="en-US"/>
          </a:p>
        </p:txBody>
      </p:sp>
    </p:spTree>
    <p:extLst>
      <p:ext uri="{BB962C8B-B14F-4D97-AF65-F5344CB8AC3E}">
        <p14:creationId xmlns:p14="http://schemas.microsoft.com/office/powerpoint/2010/main" val="2403697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  Organizational alignment is one of the roots into the organization and through it we can show how the PMO drives value through specific project management aspects of its functions. To determine organizational alignment, the PMO leaders need to ask questions, such as: </a:t>
            </a:r>
          </a:p>
          <a:p>
            <a:pPr marL="171450" indent="-171450">
              <a:buFont typeface="Arial" panose="020B0604020202020204" pitchFamily="34" charset="0"/>
              <a:buChar char="•"/>
            </a:pPr>
            <a:r>
              <a:rPr lang="en-US" dirty="0"/>
              <a:t>How do project goals and business goals compare?</a:t>
            </a:r>
          </a:p>
          <a:p>
            <a:pPr marL="171450" indent="-171450">
              <a:buFont typeface="Arial" panose="020B0604020202020204" pitchFamily="34" charset="0"/>
              <a:buChar char="•"/>
            </a:pPr>
            <a:r>
              <a:rPr lang="en-US" dirty="0"/>
              <a:t>What business goals take priority in strategic selection and prioritization of programs and projects?</a:t>
            </a:r>
          </a:p>
          <a:p>
            <a:pPr marL="171450" indent="-171450">
              <a:buFont typeface="Arial" panose="020B0604020202020204" pitchFamily="34" charset="0"/>
              <a:buChar char="•"/>
            </a:pPr>
            <a:r>
              <a:rPr lang="en-US" dirty="0"/>
              <a:t>What project goals take priority in tactical and operational functions and responsibilities of the PMO?</a:t>
            </a:r>
          </a:p>
          <a:p>
            <a:pPr marL="0" indent="0">
              <a:buFont typeface="Arial" panose="020B0604020202020204" pitchFamily="34" charset="0"/>
              <a:buNone/>
            </a:pPr>
            <a:r>
              <a:rPr lang="en-US" dirty="0"/>
              <a:t>Notice that with each project supportive purpose there must be a business endgame or business value; such as the mission statement helps improve project delivery through communicating intent which allows agility in project management, but the purpose of the PMO is to see that the mission statement also structures PPM, RM &amp; Communications for its value to the organization.</a:t>
            </a:r>
          </a:p>
          <a:p>
            <a:pPr marL="0" indent="0">
              <a:buFont typeface="Arial" panose="020B0604020202020204" pitchFamily="34" charset="0"/>
              <a:buNone/>
            </a:pPr>
            <a:r>
              <a:rPr lang="en-US" dirty="0"/>
              <a:t>This chart helps to clarify the differences between the PMO’s project management responsibilities and its responsibilities to the parent organization. For our NG PMO, every project purpose should match up with a business endgame. If not, the project should not be considered a viable imitative within the enterprise. </a:t>
            </a:r>
          </a:p>
        </p:txBody>
      </p:sp>
      <p:sp>
        <p:nvSpPr>
          <p:cNvPr id="4" name="Slide Number Placeholder 3"/>
          <p:cNvSpPr>
            <a:spLocks noGrp="1"/>
          </p:cNvSpPr>
          <p:nvPr>
            <p:ph type="sldNum" sz="quarter" idx="5"/>
          </p:nvPr>
        </p:nvSpPr>
        <p:spPr/>
        <p:txBody>
          <a:bodyPr/>
          <a:lstStyle/>
          <a:p>
            <a:fld id="{C5464C93-ADCB-466F-B631-DD1C236F3C51}" type="slidenum">
              <a:rPr lang="en-US" smtClean="0"/>
              <a:t>24</a:t>
            </a:fld>
            <a:endParaRPr lang="en-US"/>
          </a:p>
        </p:txBody>
      </p:sp>
    </p:spTree>
    <p:extLst>
      <p:ext uri="{BB962C8B-B14F-4D97-AF65-F5344CB8AC3E}">
        <p14:creationId xmlns:p14="http://schemas.microsoft.com/office/powerpoint/2010/main" val="32726987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The KPIs presented here are not negotiable if the PMO is to meet its value potential to the business organization. PMOs may decide to add more but will undermine their ability to deliver value if they don’t at least report on these.  What is the importance of each KPI to the NG PMO’s value delivery?</a:t>
            </a:r>
          </a:p>
        </p:txBody>
      </p:sp>
      <p:sp>
        <p:nvSpPr>
          <p:cNvPr id="4" name="Slide Number Placeholder 3"/>
          <p:cNvSpPr>
            <a:spLocks noGrp="1"/>
          </p:cNvSpPr>
          <p:nvPr>
            <p:ph type="sldNum" sz="quarter" idx="5"/>
          </p:nvPr>
        </p:nvSpPr>
        <p:spPr/>
        <p:txBody>
          <a:bodyPr/>
          <a:lstStyle/>
          <a:p>
            <a:fld id="{C5464C93-ADCB-466F-B631-DD1C236F3C51}" type="slidenum">
              <a:rPr lang="en-US" smtClean="0"/>
              <a:t>25</a:t>
            </a:fld>
            <a:endParaRPr lang="en-US"/>
          </a:p>
        </p:txBody>
      </p:sp>
    </p:spTree>
    <p:extLst>
      <p:ext uri="{BB962C8B-B14F-4D97-AF65-F5344CB8AC3E}">
        <p14:creationId xmlns:p14="http://schemas.microsoft.com/office/powerpoint/2010/main" val="4017499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r>
              <a:rPr lang="en-US" dirty="0"/>
              <a:t>The KPIs presented here are not negotiable if the PMO is to meet its value potential to the business organization. PMOs may decide to add more but will undermine their ability to deliver value if they don’t at least report on these.  We discuss the importance of each KPI to the NG PMO’s value delivery.</a:t>
            </a:r>
          </a:p>
        </p:txBody>
      </p:sp>
      <p:sp>
        <p:nvSpPr>
          <p:cNvPr id="4" name="Slide Number Placeholder 3"/>
          <p:cNvSpPr>
            <a:spLocks noGrp="1"/>
          </p:cNvSpPr>
          <p:nvPr>
            <p:ph type="sldNum" sz="quarter" idx="5"/>
          </p:nvPr>
        </p:nvSpPr>
        <p:spPr/>
        <p:txBody>
          <a:bodyPr/>
          <a:lstStyle/>
          <a:p>
            <a:fld id="{C5464C93-ADCB-466F-B631-DD1C236F3C51}" type="slidenum">
              <a:rPr lang="en-US" smtClean="0"/>
              <a:t>26</a:t>
            </a:fld>
            <a:endParaRPr lang="en-US"/>
          </a:p>
        </p:txBody>
      </p:sp>
    </p:spTree>
    <p:extLst>
      <p:ext uri="{BB962C8B-B14F-4D97-AF65-F5344CB8AC3E}">
        <p14:creationId xmlns:p14="http://schemas.microsoft.com/office/powerpoint/2010/main" val="27914385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 Existing maturity models view maturity to be the extent of capabilities, skills, etc. that a PMO offers to project management.  We see it as starting day 1 with Level 5 PMO maturity capabilities to perform enterprise level Project Portfolio Management, and at least a level 3 project management maturity level for the directive management of a few complex projects that are strategic to the organizations goals.</a:t>
            </a:r>
          </a:p>
          <a:p>
            <a:r>
              <a:rPr lang="en-US" dirty="0"/>
              <a:t>The next levels are more tactical for embedding the PMO into the organization and operational in providing support in the way of training and career advancement.</a:t>
            </a:r>
          </a:p>
          <a:p>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27</a:t>
            </a:fld>
            <a:endParaRPr lang="en-US"/>
          </a:p>
        </p:txBody>
      </p:sp>
    </p:spTree>
    <p:extLst>
      <p:ext uri="{BB962C8B-B14F-4D97-AF65-F5344CB8AC3E}">
        <p14:creationId xmlns:p14="http://schemas.microsoft.com/office/powerpoint/2010/main" val="5780352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 Existing maturity models view maturity to be the extent of capabilities, skills, etc. that a PMO offers to project management.  We see it as starting day 1 with Level 5 PMO maturity capabilities to perform enterprise level Project Portfolio Management, and at least a level 3 project management maturity level for the directive management of a few complex projects that are strategic to the organizations goals.</a:t>
            </a:r>
          </a:p>
          <a:p>
            <a:r>
              <a:rPr lang="en-US" dirty="0"/>
              <a:t>The next levels are more tactical for embedding the PMO into the organization and operational in providing support in the way of training and career advancement.</a:t>
            </a:r>
          </a:p>
          <a:p>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28</a:t>
            </a:fld>
            <a:endParaRPr lang="en-US"/>
          </a:p>
        </p:txBody>
      </p:sp>
    </p:spTree>
    <p:extLst>
      <p:ext uri="{BB962C8B-B14F-4D97-AF65-F5344CB8AC3E}">
        <p14:creationId xmlns:p14="http://schemas.microsoft.com/office/powerpoint/2010/main" val="2615557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  This slide introduces the next segment of our presentation: Implementation of the NG PMO. </a:t>
            </a:r>
          </a:p>
          <a:p>
            <a:r>
              <a:rPr lang="en-US" dirty="0"/>
              <a:t>There will always be challenges as the plan is put into action, but there are also opportunities. Creating a list of both helps smooth the transition from plan to performance.</a:t>
            </a:r>
          </a:p>
        </p:txBody>
      </p:sp>
      <p:sp>
        <p:nvSpPr>
          <p:cNvPr id="4" name="Slide Number Placeholder 3"/>
          <p:cNvSpPr>
            <a:spLocks noGrp="1"/>
          </p:cNvSpPr>
          <p:nvPr>
            <p:ph type="sldNum" sz="quarter" idx="5"/>
          </p:nvPr>
        </p:nvSpPr>
        <p:spPr/>
        <p:txBody>
          <a:bodyPr/>
          <a:lstStyle/>
          <a:p>
            <a:fld id="{C5464C93-ADCB-466F-B631-DD1C236F3C51}" type="slidenum">
              <a:rPr lang="en-US" smtClean="0"/>
              <a:t>29</a:t>
            </a:fld>
            <a:endParaRPr lang="en-US"/>
          </a:p>
        </p:txBody>
      </p:sp>
    </p:spTree>
    <p:extLst>
      <p:ext uri="{BB962C8B-B14F-4D97-AF65-F5344CB8AC3E}">
        <p14:creationId xmlns:p14="http://schemas.microsoft.com/office/powerpoint/2010/main" val="1603665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{LV} Plano, Texas is where we call home. Note the city of Houston. Houston plays an important role in our presentation.</a:t>
            </a:r>
          </a:p>
          <a:p>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3</a:t>
            </a:fld>
            <a:endParaRPr lang="en-US"/>
          </a:p>
        </p:txBody>
      </p:sp>
    </p:spTree>
    <p:extLst>
      <p:ext uri="{BB962C8B-B14F-4D97-AF65-F5344CB8AC3E}">
        <p14:creationId xmlns:p14="http://schemas.microsoft.com/office/powerpoint/2010/main" val="14334722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  These are a few typical challenges, but they are the hurdles that will kill the NG PMO before it has a chance to prove its value. The opportunities listed here are easily incorporated into a mission statement. What are other possible challenges or opportunities? We’d love your input. </a:t>
            </a:r>
          </a:p>
        </p:txBody>
      </p:sp>
      <p:sp>
        <p:nvSpPr>
          <p:cNvPr id="4" name="Slide Number Placeholder 3"/>
          <p:cNvSpPr>
            <a:spLocks noGrp="1"/>
          </p:cNvSpPr>
          <p:nvPr>
            <p:ph type="sldNum" sz="quarter" idx="5"/>
          </p:nvPr>
        </p:nvSpPr>
        <p:spPr/>
        <p:txBody>
          <a:bodyPr/>
          <a:lstStyle/>
          <a:p>
            <a:fld id="{C5464C93-ADCB-466F-B631-DD1C236F3C51}" type="slidenum">
              <a:rPr lang="en-US" smtClean="0"/>
              <a:t>30</a:t>
            </a:fld>
            <a:endParaRPr lang="en-US"/>
          </a:p>
        </p:txBody>
      </p:sp>
    </p:spTree>
    <p:extLst>
      <p:ext uri="{BB962C8B-B14F-4D97-AF65-F5344CB8AC3E}">
        <p14:creationId xmlns:p14="http://schemas.microsoft.com/office/powerpoint/2010/main" val="1808229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checklist is given to help guide the implementation of the new or restructured PMO.</a:t>
            </a:r>
          </a:p>
          <a:p>
            <a:r>
              <a:rPr lang="en-US" dirty="0"/>
              <a:t>This and the next two slides are a functional checklist. We can use this checklist as part of the gap analysis. </a:t>
            </a:r>
          </a:p>
        </p:txBody>
      </p:sp>
      <p:sp>
        <p:nvSpPr>
          <p:cNvPr id="4" name="Slide Number Placeholder 3"/>
          <p:cNvSpPr>
            <a:spLocks noGrp="1"/>
          </p:cNvSpPr>
          <p:nvPr>
            <p:ph type="sldNum" sz="quarter" idx="5"/>
          </p:nvPr>
        </p:nvSpPr>
        <p:spPr/>
        <p:txBody>
          <a:bodyPr/>
          <a:lstStyle/>
          <a:p>
            <a:fld id="{C5464C93-ADCB-466F-B631-DD1C236F3C51}" type="slidenum">
              <a:rPr lang="en-US" smtClean="0"/>
              <a:t>31</a:t>
            </a:fld>
            <a:endParaRPr lang="en-US"/>
          </a:p>
        </p:txBody>
      </p:sp>
    </p:spTree>
    <p:extLst>
      <p:ext uri="{BB962C8B-B14F-4D97-AF65-F5344CB8AC3E}">
        <p14:creationId xmlns:p14="http://schemas.microsoft.com/office/powerpoint/2010/main" val="19309611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32</a:t>
            </a:fld>
            <a:endParaRPr lang="en-US"/>
          </a:p>
        </p:txBody>
      </p:sp>
    </p:spTree>
    <p:extLst>
      <p:ext uri="{BB962C8B-B14F-4D97-AF65-F5344CB8AC3E}">
        <p14:creationId xmlns:p14="http://schemas.microsoft.com/office/powerpoint/2010/main" val="5179122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33</a:t>
            </a:fld>
            <a:endParaRPr lang="en-US"/>
          </a:p>
        </p:txBody>
      </p:sp>
    </p:spTree>
    <p:extLst>
      <p:ext uri="{BB962C8B-B14F-4D97-AF65-F5344CB8AC3E}">
        <p14:creationId xmlns:p14="http://schemas.microsoft.com/office/powerpoint/2010/main" val="37597311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for the PMO to survive &amp; thrive, the PMs, Executive Decision Makers, and Stakeholders must know how to adapt the Project Management Organization to accommodate business priority changes, financial changes, project growth and complexity, for example. Where must the PMO offer more training? Establish a new departmental or program management office? Kill a program or project? </a:t>
            </a:r>
          </a:p>
        </p:txBody>
      </p:sp>
      <p:sp>
        <p:nvSpPr>
          <p:cNvPr id="4" name="Slide Number Placeholder 3"/>
          <p:cNvSpPr>
            <a:spLocks noGrp="1"/>
          </p:cNvSpPr>
          <p:nvPr>
            <p:ph type="sldNum" sz="quarter" idx="5"/>
          </p:nvPr>
        </p:nvSpPr>
        <p:spPr/>
        <p:txBody>
          <a:bodyPr/>
          <a:lstStyle/>
          <a:p>
            <a:fld id="{C5464C93-ADCB-466F-B631-DD1C236F3C51}" type="slidenum">
              <a:rPr lang="en-US" smtClean="0"/>
              <a:t>34</a:t>
            </a:fld>
            <a:endParaRPr lang="en-US"/>
          </a:p>
        </p:txBody>
      </p:sp>
    </p:spTree>
    <p:extLst>
      <p:ext uri="{BB962C8B-B14F-4D97-AF65-F5344CB8AC3E}">
        <p14:creationId xmlns:p14="http://schemas.microsoft.com/office/powerpoint/2010/main" val="17189258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Acceptance by the organization is a big part of sustaining the PMO.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includes outreach to the organization through corporate change management.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Evaluation, training and succession planning are our three agents that facilitate sustainability.</a:t>
            </a:r>
          </a:p>
        </p:txBody>
      </p:sp>
      <p:sp>
        <p:nvSpPr>
          <p:cNvPr id="4" name="Slide Number Placeholder 3"/>
          <p:cNvSpPr>
            <a:spLocks noGrp="1"/>
          </p:cNvSpPr>
          <p:nvPr>
            <p:ph type="sldNum" sz="quarter" idx="5"/>
          </p:nvPr>
        </p:nvSpPr>
        <p:spPr/>
        <p:txBody>
          <a:bodyPr/>
          <a:lstStyle/>
          <a:p>
            <a:fld id="{C5464C93-ADCB-466F-B631-DD1C236F3C51}" type="slidenum">
              <a:rPr lang="en-US" smtClean="0"/>
              <a:t>35</a:t>
            </a:fld>
            <a:endParaRPr lang="en-US"/>
          </a:p>
        </p:txBody>
      </p:sp>
    </p:spTree>
    <p:extLst>
      <p:ext uri="{BB962C8B-B14F-4D97-AF65-F5344CB8AC3E}">
        <p14:creationId xmlns:p14="http://schemas.microsoft.com/office/powerpoint/2010/main" val="32264186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{LV}   Our NG PMO must continue to prove, as well as provide, value to the corporation, which requires periodic evaluation.</a:t>
            </a:r>
          </a:p>
          <a:p>
            <a:pPr marL="0" indent="0">
              <a:buFont typeface="Arial" panose="020B0604020202020204" pitchFamily="34" charset="0"/>
              <a:buNone/>
            </a:pPr>
            <a:r>
              <a:rPr lang="en-US" dirty="0"/>
              <a:t>Four types of evaluation should be incorporated into the PMO process:</a:t>
            </a:r>
          </a:p>
          <a:p>
            <a:pPr marL="171450" indent="-171450">
              <a:buFont typeface="Arial" panose="020B0604020202020204" pitchFamily="34" charset="0"/>
              <a:buChar char="•"/>
            </a:pPr>
            <a:r>
              <a:rPr lang="en-US" dirty="0"/>
              <a:t>Corporate alignment</a:t>
            </a:r>
          </a:p>
          <a:p>
            <a:pPr marL="171450" indent="-171450">
              <a:buFont typeface="Arial" panose="020B0604020202020204" pitchFamily="34" charset="0"/>
              <a:buChar char="•"/>
            </a:pPr>
            <a:r>
              <a:rPr lang="en-US" dirty="0"/>
              <a:t>PMO Functionality</a:t>
            </a:r>
          </a:p>
          <a:p>
            <a:pPr marL="171450" indent="-171450">
              <a:buFont typeface="Arial" panose="020B0604020202020204" pitchFamily="34" charset="0"/>
              <a:buChar char="•"/>
            </a:pPr>
            <a:r>
              <a:rPr lang="en-US" dirty="0"/>
              <a:t>Project Management Capabilities</a:t>
            </a:r>
          </a:p>
          <a:p>
            <a:pPr marL="171450" indent="-171450">
              <a:buFont typeface="Arial" panose="020B0604020202020204" pitchFamily="34" charset="0"/>
              <a:buChar char="•"/>
            </a:pPr>
            <a:r>
              <a:rPr lang="en-US" dirty="0"/>
              <a:t>&amp; Project Manager Performance.</a:t>
            </a:r>
          </a:p>
          <a:p>
            <a:r>
              <a:rPr lang="en-US" dirty="0"/>
              <a:t> </a:t>
            </a:r>
          </a:p>
          <a:p>
            <a:r>
              <a:rPr lang="en-US" dirty="0"/>
              <a:t> </a:t>
            </a:r>
          </a:p>
        </p:txBody>
      </p:sp>
      <p:sp>
        <p:nvSpPr>
          <p:cNvPr id="4" name="Slide Number Placeholder 3"/>
          <p:cNvSpPr>
            <a:spLocks noGrp="1"/>
          </p:cNvSpPr>
          <p:nvPr>
            <p:ph type="sldNum" sz="quarter" idx="5"/>
          </p:nvPr>
        </p:nvSpPr>
        <p:spPr/>
        <p:txBody>
          <a:bodyPr/>
          <a:lstStyle/>
          <a:p>
            <a:fld id="{C5464C93-ADCB-466F-B631-DD1C236F3C51}" type="slidenum">
              <a:rPr lang="en-US" smtClean="0"/>
              <a:t>36</a:t>
            </a:fld>
            <a:endParaRPr lang="en-US"/>
          </a:p>
        </p:txBody>
      </p:sp>
    </p:spTree>
    <p:extLst>
      <p:ext uri="{BB962C8B-B14F-4D97-AF65-F5344CB8AC3E}">
        <p14:creationId xmlns:p14="http://schemas.microsoft.com/office/powerpoint/2010/main" val="31337094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{LV}</a:t>
            </a:r>
          </a:p>
          <a:p>
            <a:pPr marL="0" indent="0">
              <a:lnSpc>
                <a:spcPct val="150000"/>
              </a:lnSpc>
              <a:spcBef>
                <a:spcPts val="600"/>
              </a:spcBef>
              <a:spcAft>
                <a:spcPts val="600"/>
              </a:spcAft>
              <a:buFont typeface="Arial" panose="020B0604020202020204" pitchFamily="34" charset="0"/>
              <a:buNone/>
            </a:pPr>
            <a:r>
              <a:rPr lang="en-US" dirty="0"/>
              <a:t>This slide presents two parts of our value performance evaluation. The survey should be based on the categories listed in the PMO report card. They are supposed to be areas where the PMO adds value to the parent corporation.</a:t>
            </a:r>
          </a:p>
          <a:p>
            <a:pPr marL="0" indent="0">
              <a:lnSpc>
                <a:spcPct val="150000"/>
              </a:lnSpc>
              <a:spcBef>
                <a:spcPts val="600"/>
              </a:spcBef>
              <a:spcAft>
                <a:spcPts val="600"/>
              </a:spcAft>
              <a:buFont typeface="Arial" panose="020B0604020202020204" pitchFamily="34" charset="0"/>
              <a:buNone/>
            </a:pPr>
            <a:r>
              <a:rPr lang="en-US" dirty="0"/>
              <a:t>We suggest two separate surveys, and preferably three, directed at different control groups. </a:t>
            </a:r>
          </a:p>
          <a:p>
            <a:pPr marL="0" indent="0">
              <a:lnSpc>
                <a:spcPct val="150000"/>
              </a:lnSpc>
              <a:spcBef>
                <a:spcPts val="600"/>
              </a:spcBef>
              <a:spcAft>
                <a:spcPts val="600"/>
              </a:spcAft>
              <a:buFont typeface="Arial" panose="020B0604020202020204" pitchFamily="34" charset="0"/>
              <a:buNone/>
            </a:pPr>
            <a:endParaRPr lang="en-US" dirty="0"/>
          </a:p>
          <a:p>
            <a:pPr marL="0" marR="0" lvl="0" indent="0" algn="l" defTabSz="914400" rtl="0" eaLnBrk="1" fontAlgn="auto" latinLnBrk="0" hangingPunct="1">
              <a:lnSpc>
                <a:spcPct val="150000"/>
              </a:lnSpc>
              <a:spcBef>
                <a:spcPts val="600"/>
              </a:spcBef>
              <a:spcAft>
                <a:spcPts val="600"/>
              </a:spcAft>
              <a:buClrTx/>
              <a:buSzTx/>
              <a:buFont typeface="Arial" panose="020B0604020202020204" pitchFamily="34" charset="0"/>
              <a:buNone/>
              <a:tabLst/>
              <a:defRPr/>
            </a:pPr>
            <a:r>
              <a:rPr lang="en-US" dirty="0"/>
              <a:t>The primary survey is comprised of two to five questions per category listed on the report card. It will be distributed to corporate executives, corporate department heads and subject-matter experts.  It is comprised of two to five questions per category listed on the report card.</a:t>
            </a:r>
          </a:p>
          <a:p>
            <a:pPr marL="0" marR="0" lvl="0" indent="0" algn="l" defTabSz="914400" rtl="0" eaLnBrk="1" fontAlgn="auto" latinLnBrk="0" hangingPunct="1">
              <a:lnSpc>
                <a:spcPct val="150000"/>
              </a:lnSpc>
              <a:spcBef>
                <a:spcPts val="600"/>
              </a:spcBef>
              <a:spcAft>
                <a:spcPts val="600"/>
              </a:spcAft>
              <a:buClrTx/>
              <a:buSzTx/>
              <a:buFont typeface="Arial" panose="020B0604020202020204" pitchFamily="34" charset="0"/>
              <a:buNone/>
              <a:tabLst/>
              <a:defRPr/>
            </a:pPr>
            <a:r>
              <a:rPr lang="en-US" dirty="0"/>
              <a:t>The Stakeholder Acceptance is a supplemental category with its own survey and set of questions. It is given to the stakeholders who are indirectly involved with the PMO.</a:t>
            </a:r>
          </a:p>
          <a:p>
            <a:pPr marL="0" marR="0" lvl="0" indent="0" algn="l" defTabSz="914400" rtl="0" eaLnBrk="1" fontAlgn="auto" latinLnBrk="0" hangingPunct="1">
              <a:lnSpc>
                <a:spcPct val="150000"/>
              </a:lnSpc>
              <a:spcBef>
                <a:spcPts val="600"/>
              </a:spcBef>
              <a:spcAft>
                <a:spcPts val="600"/>
              </a:spcAft>
              <a:buClrTx/>
              <a:buSzTx/>
              <a:buFont typeface="Arial" panose="020B0604020202020204" pitchFamily="34" charset="0"/>
              <a:buNone/>
              <a:tabLst/>
              <a:defRPr/>
            </a:pPr>
            <a:r>
              <a:rPr lang="en-US" dirty="0"/>
              <a:t>The third survey is actually a copy of the first to be answered by the PMO team, as a self-evaluation. It is the basis of the team’s self-evaluation report card.</a:t>
            </a:r>
          </a:p>
          <a:p>
            <a:pPr marL="0" marR="0" lvl="0" indent="0" algn="l" defTabSz="914400" rtl="0" eaLnBrk="1" fontAlgn="auto" latinLnBrk="0" hangingPunct="1">
              <a:lnSpc>
                <a:spcPct val="150000"/>
              </a:lnSpc>
              <a:spcBef>
                <a:spcPts val="600"/>
              </a:spcBef>
              <a:spcAft>
                <a:spcPts val="600"/>
              </a:spcAft>
              <a:buClrTx/>
              <a:buSzTx/>
              <a:buFont typeface="Arial" panose="020B0604020202020204" pitchFamily="34" charset="0"/>
              <a:buNone/>
              <a:tabLst/>
              <a:defRPr/>
            </a:pPr>
            <a:endParaRPr lang="en-US" dirty="0"/>
          </a:p>
          <a:p>
            <a:pPr lvl="0">
              <a:lnSpc>
                <a:spcPct val="150000"/>
              </a:lnSpc>
            </a:pPr>
            <a:r>
              <a:rPr lang="en-US" dirty="0"/>
              <a:t>The PMO leaders will determine the questions--the answers to which will help demonstrate whether the PMO achieved adding the value promised in the PMO’s mission statement. </a:t>
            </a:r>
          </a:p>
          <a:p>
            <a:pPr marL="171450" lvl="0" indent="-171450">
              <a:lnSpc>
                <a:spcPct val="150000"/>
              </a:lnSpc>
              <a:buFont typeface="Arial" panose="020B0604020202020204" pitchFamily="34" charset="0"/>
              <a:buChar char="•"/>
            </a:pPr>
            <a:r>
              <a:rPr lang="en-US" dirty="0"/>
              <a:t>Providing value to the business, including a better ROI.</a:t>
            </a:r>
          </a:p>
          <a:p>
            <a:pPr marL="171450" lvl="0" indent="-171450">
              <a:lnSpc>
                <a:spcPct val="150000"/>
              </a:lnSpc>
              <a:buFont typeface="Arial" panose="020B0604020202020204" pitchFamily="34" charset="0"/>
              <a:buChar char="•"/>
            </a:pPr>
            <a:r>
              <a:rPr lang="en-US" dirty="0"/>
              <a:t>Aligning with already defined and stated corporate objectives.</a:t>
            </a:r>
          </a:p>
          <a:p>
            <a:pPr marL="171450" lvl="0" indent="-171450">
              <a:lnSpc>
                <a:spcPct val="150000"/>
              </a:lnSpc>
              <a:buFont typeface="Arial" panose="020B0604020202020204" pitchFamily="34" charset="0"/>
              <a:buChar char="•"/>
            </a:pPr>
            <a:r>
              <a:rPr lang="en-US" dirty="0"/>
              <a:t>Doing the right things at the right time with the right people.</a:t>
            </a:r>
          </a:p>
          <a:p>
            <a:pPr marL="0" marR="0" lvl="0" indent="0" algn="l" defTabSz="914400" rtl="0" eaLnBrk="1" fontAlgn="auto" latinLnBrk="0" hangingPunct="1">
              <a:lnSpc>
                <a:spcPct val="150000"/>
              </a:lnSpc>
              <a:spcBef>
                <a:spcPts val="0"/>
              </a:spcBef>
              <a:spcAft>
                <a:spcPts val="0"/>
              </a:spcAft>
              <a:buClrTx/>
              <a:buSzTx/>
              <a:buFontTx/>
              <a:buNone/>
              <a:tabLst/>
              <a:defRPr/>
            </a:pPr>
            <a:r>
              <a:rPr lang="en-US" dirty="0"/>
              <a:t>Remember, this evaluation is not about capability performance. You must think with a PMO mindset, not a PM mindset.</a:t>
            </a:r>
          </a:p>
          <a:p>
            <a:pPr lvl="0">
              <a:lnSpc>
                <a:spcPct val="150000"/>
              </a:lnSpc>
            </a:pPr>
            <a:r>
              <a:rPr lang="en-US" dirty="0"/>
              <a:t>We have established the PMO &amp; PM capabilities should be at a level five.</a:t>
            </a:r>
          </a:p>
          <a:p>
            <a:pPr lvl="0">
              <a:lnSpc>
                <a:spcPct val="150000"/>
              </a:lnSpc>
            </a:pPr>
            <a:r>
              <a:rPr lang="en-US" dirty="0"/>
              <a:t>The surveys will be collected, tallied and scored by the Chief Projects Officer, according to the Report Card. We chose a scoring system of 1 to 10, but you could choose 1-5 or some other system if you prefer. What’s important is that it becomes a standard for regular evaluation.</a:t>
            </a:r>
          </a:p>
          <a:p>
            <a:pPr lvl="0">
              <a:lnSpc>
                <a:spcPct val="150000"/>
              </a:lnSpc>
            </a:pPr>
            <a:r>
              <a:rPr lang="en-US" dirty="0"/>
              <a:t>The final report card will be sent to the corporate executives, corporate department heads, and SMEs.</a:t>
            </a:r>
          </a:p>
          <a:p>
            <a:pPr lvl="0">
              <a:lnSpc>
                <a:spcPct val="150000"/>
              </a:lnSpc>
            </a:pPr>
            <a:r>
              <a:rPr lang="en-US" dirty="0"/>
              <a:t>The project team receives a copy of the primary report card &amp; the control report card for comparison. These report cards will be the topic of a follow-up team meeting, where the team will see how they really did compared to how they thought they did, and to plot a course for improvement, where necessary.</a:t>
            </a:r>
          </a:p>
          <a:p>
            <a:pPr lvl="0">
              <a:lnSpc>
                <a:spcPct val="150000"/>
              </a:lnSpc>
            </a:pPr>
            <a:r>
              <a:rPr lang="en-US" dirty="0"/>
              <a:t>As the writer, researcher and communications person, I selected these as example questions from research material about PMOs written by project management professionals. Do you think they qualify to be on our PMO survey to measure how well we have achieved our value potential?</a:t>
            </a:r>
          </a:p>
          <a:p>
            <a:pPr lvl="0">
              <a:lnSpc>
                <a:spcPct val="150000"/>
              </a:lnSpc>
            </a:pPr>
            <a:r>
              <a:rPr lang="en-US" dirty="0"/>
              <a:t>This discussion, you’ve just participated in is a great demonstration of how to come up with your own standard of evaluation. It must be done to maintain the PMO’s value and keep it aligned to the mission statement.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37</a:t>
            </a:fld>
            <a:endParaRPr lang="en-US"/>
          </a:p>
        </p:txBody>
      </p:sp>
    </p:spTree>
    <p:extLst>
      <p:ext uri="{BB962C8B-B14F-4D97-AF65-F5344CB8AC3E}">
        <p14:creationId xmlns:p14="http://schemas.microsoft.com/office/powerpoint/2010/main" val="440489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LV</a:t>
            </a:r>
          </a:p>
          <a:p>
            <a:pPr marL="171450" indent="-171450">
              <a:buFont typeface="Arial" panose="020B0604020202020204" pitchFamily="34" charset="0"/>
              <a:buChar char="•"/>
            </a:pPr>
            <a:r>
              <a:rPr lang="en-US" dirty="0"/>
              <a:t>Training is necessary to sustain the NG PMO and prepare it for future growth. This slide represents stages of training provided by the NG PMO. </a:t>
            </a:r>
          </a:p>
          <a:p>
            <a:pPr marL="171450" indent="-171450">
              <a:buFont typeface="Arial" panose="020B0604020202020204" pitchFamily="34" charset="0"/>
              <a:buChar char="•"/>
            </a:pPr>
            <a:r>
              <a:rPr lang="en-US" dirty="0"/>
              <a:t>The Center of Excellence oversees the training progression which starts with ensuring that the project management team aligns with organizational standards and policies.</a:t>
            </a:r>
          </a:p>
          <a:p>
            <a:pPr marL="171450" indent="-171450">
              <a:buFont typeface="Arial" panose="020B0604020202020204" pitchFamily="34" charset="0"/>
              <a:buChar char="•"/>
            </a:pPr>
            <a:r>
              <a:rPr lang="en-US" dirty="0"/>
              <a:t>Next, training is incorporated to keep the project management team up to date on PM industry standards.</a:t>
            </a:r>
          </a:p>
          <a:p>
            <a:pPr marL="171450" indent="-171450">
              <a:buFont typeface="Arial" panose="020B0604020202020204" pitchFamily="34" charset="0"/>
              <a:buChar char="•"/>
            </a:pPr>
            <a:r>
              <a:rPr lang="en-US" dirty="0"/>
              <a:t>A logical next step is software and tools training, which the COE director can administer by utilizing supplier education and voluntary tutors within the teams of each functional director, including Subject Matter Experts.</a:t>
            </a:r>
          </a:p>
          <a:p>
            <a:pPr marL="171450" indent="-171450">
              <a:buFont typeface="Arial" panose="020B0604020202020204" pitchFamily="34" charset="0"/>
              <a:buChar char="•"/>
            </a:pPr>
            <a:r>
              <a:rPr lang="en-US" dirty="0"/>
              <a:t>Now that the Functional Directors are involved, specific functional training will be easier to coordinate.</a:t>
            </a:r>
          </a:p>
          <a:p>
            <a:pPr marL="171450" indent="-171450">
              <a:buFont typeface="Arial" panose="020B0604020202020204" pitchFamily="34" charset="0"/>
              <a:buChar char="•"/>
            </a:pPr>
            <a:r>
              <a:rPr lang="en-US" dirty="0"/>
              <a:t>Providing project management certification directly or indirectly to other PM support team members creates a pool of leadership talent from which to recruit PMs, as current PMs advance.</a:t>
            </a:r>
          </a:p>
        </p:txBody>
      </p:sp>
      <p:sp>
        <p:nvSpPr>
          <p:cNvPr id="4" name="Slide Number Placeholder 3"/>
          <p:cNvSpPr>
            <a:spLocks noGrp="1"/>
          </p:cNvSpPr>
          <p:nvPr>
            <p:ph type="sldNum" sz="quarter" idx="5"/>
          </p:nvPr>
        </p:nvSpPr>
        <p:spPr/>
        <p:txBody>
          <a:bodyPr/>
          <a:lstStyle/>
          <a:p>
            <a:fld id="{C5464C93-ADCB-466F-B631-DD1C236F3C51}" type="slidenum">
              <a:rPr lang="en-US" smtClean="0"/>
              <a:t>38</a:t>
            </a:fld>
            <a:endParaRPr lang="en-US"/>
          </a:p>
        </p:txBody>
      </p:sp>
    </p:spTree>
    <p:extLst>
      <p:ext uri="{BB962C8B-B14F-4D97-AF65-F5344CB8AC3E}">
        <p14:creationId xmlns:p14="http://schemas.microsoft.com/office/powerpoint/2010/main" val="36404696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LV</a:t>
            </a:r>
          </a:p>
          <a:p>
            <a:pPr marL="171450" indent="-171450">
              <a:buFont typeface="Arial" panose="020B0604020202020204" pitchFamily="34" charset="0"/>
              <a:buChar char="•"/>
            </a:pPr>
            <a:r>
              <a:rPr lang="en-US" dirty="0"/>
              <a:t>Training is necessary to sustain the NG PMO and prepare it for future growth. This slide represents stages of training provided by the NG PMO. </a:t>
            </a:r>
          </a:p>
          <a:p>
            <a:pPr marL="171450" indent="-171450">
              <a:buFont typeface="Arial" panose="020B0604020202020204" pitchFamily="34" charset="0"/>
              <a:buChar char="•"/>
            </a:pPr>
            <a:r>
              <a:rPr lang="en-US" dirty="0"/>
              <a:t>The Center of Excellence oversees the training progression which starts with ensuring that the project management team aligns with organizational standards and policies.</a:t>
            </a:r>
          </a:p>
          <a:p>
            <a:pPr marL="171450" indent="-171450">
              <a:buFont typeface="Arial" panose="020B0604020202020204" pitchFamily="34" charset="0"/>
              <a:buChar char="•"/>
            </a:pPr>
            <a:r>
              <a:rPr lang="en-US" dirty="0"/>
              <a:t>Next, training is incorporated to keep the project management team up to date on PM industry standards.</a:t>
            </a:r>
          </a:p>
          <a:p>
            <a:pPr marL="171450" indent="-171450">
              <a:buFont typeface="Arial" panose="020B0604020202020204" pitchFamily="34" charset="0"/>
              <a:buChar char="•"/>
            </a:pPr>
            <a:r>
              <a:rPr lang="en-US" dirty="0"/>
              <a:t>A logical next step is software and tools training, which the COE director can administer by utilizing supplier education and voluntary tutors within the teams of each functional director, including Subject Matter Experts.</a:t>
            </a:r>
          </a:p>
          <a:p>
            <a:pPr marL="171450" indent="-171450">
              <a:buFont typeface="Arial" panose="020B0604020202020204" pitchFamily="34" charset="0"/>
              <a:buChar char="•"/>
            </a:pPr>
            <a:r>
              <a:rPr lang="en-US" dirty="0"/>
              <a:t>Now that the Functional Directors are involved, specific functional training will be easier to coordinate.</a:t>
            </a:r>
          </a:p>
          <a:p>
            <a:pPr marL="171450" indent="-171450">
              <a:buFont typeface="Arial" panose="020B0604020202020204" pitchFamily="34" charset="0"/>
              <a:buChar char="•"/>
            </a:pPr>
            <a:r>
              <a:rPr lang="en-US" dirty="0"/>
              <a:t>Providing project management certification directly or indirectly to other PM support team members creates a pool of leadership talent from which to recruit PMs, as current PMs advance.</a:t>
            </a:r>
          </a:p>
        </p:txBody>
      </p:sp>
      <p:sp>
        <p:nvSpPr>
          <p:cNvPr id="4" name="Slide Number Placeholder 3"/>
          <p:cNvSpPr>
            <a:spLocks noGrp="1"/>
          </p:cNvSpPr>
          <p:nvPr>
            <p:ph type="sldNum" sz="quarter" idx="5"/>
          </p:nvPr>
        </p:nvSpPr>
        <p:spPr/>
        <p:txBody>
          <a:bodyPr/>
          <a:lstStyle/>
          <a:p>
            <a:fld id="{C5464C93-ADCB-466F-B631-DD1C236F3C51}" type="slidenum">
              <a:rPr lang="en-US" smtClean="0"/>
              <a:t>39</a:t>
            </a:fld>
            <a:endParaRPr lang="en-US"/>
          </a:p>
        </p:txBody>
      </p:sp>
    </p:spTree>
    <p:extLst>
      <p:ext uri="{BB962C8B-B14F-4D97-AF65-F5344CB8AC3E}">
        <p14:creationId xmlns:p14="http://schemas.microsoft.com/office/powerpoint/2010/main" val="2041237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  We have to show you this slide, so here it is. Let’s move on to our learning objectives.</a:t>
            </a:r>
          </a:p>
        </p:txBody>
      </p:sp>
      <p:sp>
        <p:nvSpPr>
          <p:cNvPr id="4" name="Slide Number Placeholder 3"/>
          <p:cNvSpPr>
            <a:spLocks noGrp="1"/>
          </p:cNvSpPr>
          <p:nvPr>
            <p:ph type="sldNum" sz="quarter" idx="5"/>
          </p:nvPr>
        </p:nvSpPr>
        <p:spPr/>
        <p:txBody>
          <a:bodyPr/>
          <a:lstStyle/>
          <a:p>
            <a:fld id="{C5464C93-ADCB-466F-B631-DD1C236F3C51}" type="slidenum">
              <a:rPr lang="en-US" smtClean="0"/>
              <a:t>4</a:t>
            </a:fld>
            <a:endParaRPr lang="en-US"/>
          </a:p>
        </p:txBody>
      </p:sp>
    </p:spTree>
    <p:extLst>
      <p:ext uri="{BB962C8B-B14F-4D97-AF65-F5344CB8AC3E}">
        <p14:creationId xmlns:p14="http://schemas.microsoft.com/office/powerpoint/2010/main" val="1305682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{LV} </a:t>
            </a:r>
          </a:p>
          <a:p>
            <a:pPr marL="171450" indent="-171450">
              <a:buFont typeface="Arial" panose="020B0604020202020204" pitchFamily="34" charset="0"/>
              <a:buChar char="•"/>
            </a:pPr>
            <a:r>
              <a:rPr lang="en-US" dirty="0"/>
              <a:t>The succession planning of human resources creates a steady pool of talent for varying degrees of skill and leadership levels for the project management team. It decreases turnover, and ensures that each player on the team is aligned with both corporate and project management objectives. </a:t>
            </a:r>
          </a:p>
          <a:p>
            <a:pPr marL="171450" indent="-171450">
              <a:buFont typeface="Arial" panose="020B0604020202020204" pitchFamily="34" charset="0"/>
              <a:buChar char="•"/>
            </a:pPr>
            <a:r>
              <a:rPr lang="en-US" dirty="0"/>
              <a:t>Start with advancing cost engineers, schedulers into more advanced levels within their field of expertise or to become project managers.</a:t>
            </a:r>
          </a:p>
          <a:p>
            <a:pPr marL="171450" indent="-171450">
              <a:buFont typeface="Arial" panose="020B0604020202020204" pitchFamily="34" charset="0"/>
              <a:buChar char="•"/>
            </a:pPr>
            <a:r>
              <a:rPr lang="en-US" dirty="0"/>
              <a:t>PMs advance to higher PM leadership levels or to PMO director level positions.</a:t>
            </a:r>
          </a:p>
          <a:p>
            <a:pPr marL="171450" indent="-171450">
              <a:buFont typeface="Arial" panose="020B0604020202020204" pitchFamily="34" charset="0"/>
              <a:buChar char="•"/>
            </a:pPr>
            <a:r>
              <a:rPr lang="en-US" dirty="0"/>
              <a:t>Any level of PM could choose to become a Subject Matter Expert.</a:t>
            </a:r>
          </a:p>
          <a:p>
            <a:pPr marL="171450" indent="-171450">
              <a:buFont typeface="Arial" panose="020B0604020202020204" pitchFamily="34" charset="0"/>
              <a:buChar char="•"/>
            </a:pPr>
            <a:r>
              <a:rPr lang="en-US" dirty="0"/>
              <a:t>An Executive level PM or CPO could move out of project management into the organization’s leadership as an Executive Officer.</a:t>
            </a:r>
          </a:p>
        </p:txBody>
      </p:sp>
      <p:sp>
        <p:nvSpPr>
          <p:cNvPr id="4" name="Slide Number Placeholder 3"/>
          <p:cNvSpPr>
            <a:spLocks noGrp="1"/>
          </p:cNvSpPr>
          <p:nvPr>
            <p:ph type="sldNum" sz="quarter" idx="5"/>
          </p:nvPr>
        </p:nvSpPr>
        <p:spPr/>
        <p:txBody>
          <a:bodyPr/>
          <a:lstStyle/>
          <a:p>
            <a:fld id="{C5464C93-ADCB-466F-B631-DD1C236F3C51}" type="slidenum">
              <a:rPr lang="en-US" smtClean="0"/>
              <a:t>40</a:t>
            </a:fld>
            <a:endParaRPr lang="en-US"/>
          </a:p>
        </p:txBody>
      </p:sp>
    </p:spTree>
    <p:extLst>
      <p:ext uri="{BB962C8B-B14F-4D97-AF65-F5344CB8AC3E}">
        <p14:creationId xmlns:p14="http://schemas.microsoft.com/office/powerpoint/2010/main" val="25462835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{LV} </a:t>
            </a:r>
          </a:p>
          <a:p>
            <a:pPr marL="171450" indent="-171450">
              <a:buFont typeface="Arial" panose="020B0604020202020204" pitchFamily="34" charset="0"/>
              <a:buChar char="•"/>
            </a:pPr>
            <a:r>
              <a:rPr lang="en-US" dirty="0"/>
              <a:t>The succession planning of human resources creates a steady pool of talent for varying degrees of skill and leadership levels for the project management team. It decreases turnover, and ensures that each player on the team is aligned with both corporate and project management objectives. </a:t>
            </a:r>
          </a:p>
          <a:p>
            <a:pPr marL="171450" indent="-171450">
              <a:buFont typeface="Arial" panose="020B0604020202020204" pitchFamily="34" charset="0"/>
              <a:buChar char="•"/>
            </a:pPr>
            <a:r>
              <a:rPr lang="en-US" dirty="0"/>
              <a:t>Start with advancing cost engineers, schedulers into more advanced levels within their field of expertise or to become project managers.</a:t>
            </a:r>
          </a:p>
          <a:p>
            <a:pPr marL="171450" indent="-171450">
              <a:buFont typeface="Arial" panose="020B0604020202020204" pitchFamily="34" charset="0"/>
              <a:buChar char="•"/>
            </a:pPr>
            <a:r>
              <a:rPr lang="en-US" dirty="0"/>
              <a:t>PMs advance to higher PM leadership levels or to PMO director level positions.</a:t>
            </a:r>
          </a:p>
          <a:p>
            <a:pPr marL="171450" indent="-171450">
              <a:buFont typeface="Arial" panose="020B0604020202020204" pitchFamily="34" charset="0"/>
              <a:buChar char="•"/>
            </a:pPr>
            <a:r>
              <a:rPr lang="en-US" dirty="0"/>
              <a:t>Any level of PM could choose to become a Subject Matter Expert.</a:t>
            </a:r>
          </a:p>
          <a:p>
            <a:pPr marL="171450" indent="-171450">
              <a:buFont typeface="Arial" panose="020B0604020202020204" pitchFamily="34" charset="0"/>
              <a:buChar char="•"/>
            </a:pPr>
            <a:r>
              <a:rPr lang="en-US" dirty="0"/>
              <a:t>An Executive level PM or CPO could move out of project management into the organization’s leadership as an Executive Officer.</a:t>
            </a:r>
          </a:p>
        </p:txBody>
      </p:sp>
      <p:sp>
        <p:nvSpPr>
          <p:cNvPr id="4" name="Slide Number Placeholder 3"/>
          <p:cNvSpPr>
            <a:spLocks noGrp="1"/>
          </p:cNvSpPr>
          <p:nvPr>
            <p:ph type="sldNum" sz="quarter" idx="5"/>
          </p:nvPr>
        </p:nvSpPr>
        <p:spPr/>
        <p:txBody>
          <a:bodyPr/>
          <a:lstStyle/>
          <a:p>
            <a:fld id="{C5464C93-ADCB-466F-B631-DD1C236F3C51}" type="slidenum">
              <a:rPr lang="en-US" smtClean="0"/>
              <a:t>41</a:t>
            </a:fld>
            <a:endParaRPr lang="en-US"/>
          </a:p>
        </p:txBody>
      </p:sp>
    </p:spTree>
    <p:extLst>
      <p:ext uri="{BB962C8B-B14F-4D97-AF65-F5344CB8AC3E}">
        <p14:creationId xmlns:p14="http://schemas.microsoft.com/office/powerpoint/2010/main" val="34465773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42</a:t>
            </a:fld>
            <a:endParaRPr lang="en-US"/>
          </a:p>
        </p:txBody>
      </p:sp>
    </p:spTree>
    <p:extLst>
      <p:ext uri="{BB962C8B-B14F-4D97-AF65-F5344CB8AC3E}">
        <p14:creationId xmlns:p14="http://schemas.microsoft.com/office/powerpoint/2010/main" val="1439726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43</a:t>
            </a:fld>
            <a:endParaRPr lang="en-US"/>
          </a:p>
        </p:txBody>
      </p:sp>
    </p:spTree>
    <p:extLst>
      <p:ext uri="{BB962C8B-B14F-4D97-AF65-F5344CB8AC3E}">
        <p14:creationId xmlns:p14="http://schemas.microsoft.com/office/powerpoint/2010/main" val="369086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buFont typeface="Arial" panose="020B0604020202020204" pitchFamily="34" charset="0"/>
              <a:buChar char="•"/>
              <a:defRPr/>
            </a:pPr>
            <a:r>
              <a:rPr lang="en-US" dirty="0"/>
              <a:t>A rough draft is done at the conception of the PMO, but will be fleshed out and finalized after assessments are made and input is received from PMs and all key stakeholders.</a:t>
            </a:r>
          </a:p>
          <a:p>
            <a:pPr marL="174708" indent="-174708" defTabSz="931774">
              <a:buFont typeface="Arial" panose="020B0604020202020204" pitchFamily="34" charset="0"/>
              <a:buChar char="•"/>
              <a:defRPr/>
            </a:pPr>
            <a:r>
              <a:rPr lang="en-US" dirty="0"/>
              <a:t>The trunk is the enterprise PMO center and each departmental program branches off from the trunk. The internal structure reflects this structure.</a:t>
            </a:r>
          </a:p>
          <a:p>
            <a:pPr marL="174708" indent="-174708" defTabSz="931774">
              <a:buFont typeface="Arial" panose="020B0604020202020204" pitchFamily="34" charset="0"/>
              <a:buChar char="•"/>
              <a:defRPr/>
            </a:pPr>
            <a:r>
              <a:rPr lang="en-US" dirty="0"/>
              <a:t>Show Value Delivery</a:t>
            </a:r>
          </a:p>
          <a:p>
            <a:pPr marL="640594" lvl="1" indent="-174708" defTabSz="931774">
              <a:buFont typeface="Arial" panose="020B0604020202020204" pitchFamily="34" charset="0"/>
              <a:buChar char="•"/>
              <a:defRPr/>
            </a:pPr>
            <a:r>
              <a:rPr lang="en-US" dirty="0"/>
              <a:t>KPIs reported can be categorized by goals such as: improved project delivery, stakeholder satisfaction, improved resource management</a:t>
            </a:r>
          </a:p>
          <a:p>
            <a:pPr marL="640594" lvl="1" indent="-174708" defTabSz="931774">
              <a:buFont typeface="Arial" panose="020B0604020202020204" pitchFamily="34" charset="0"/>
              <a:buChar char="•"/>
              <a:defRPr/>
            </a:pPr>
            <a:r>
              <a:rPr lang="en-US" dirty="0"/>
              <a:t>Organizational Alignment - do these goals align with the company’s goals or bring value to the company in reaching its goals</a:t>
            </a:r>
          </a:p>
          <a:p>
            <a:pPr marL="174708" indent="-174708" defTabSz="931774">
              <a:buFont typeface="Arial" panose="020B0604020202020204" pitchFamily="34" charset="0"/>
              <a:buChar char="•"/>
              <a:defRPr/>
            </a:pPr>
            <a:r>
              <a:rPr lang="en-US" dirty="0"/>
              <a:t>The NG PMO is not matured through project management capabilities</a:t>
            </a:r>
          </a:p>
          <a:p>
            <a:pPr marL="174708" indent="-174708" defTabSz="931774">
              <a:buFont typeface="Arial" panose="020B0604020202020204" pitchFamily="34" charset="0"/>
              <a:buChar char="•"/>
              <a:defRPr/>
            </a:pPr>
            <a:r>
              <a:rPr lang="en-US" dirty="0"/>
              <a:t>The checklist provides further assessment of the PMO’s readiness to launch as a fully mature PPMO.</a:t>
            </a:r>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endParaRPr lang="en-US" dirty="0"/>
          </a:p>
          <a:p>
            <a:pPr marL="174708" indent="-174708" defTabSz="931774">
              <a:buFont typeface="Arial" panose="020B0604020202020204" pitchFamily="34" charset="0"/>
              <a:buChar char="•"/>
              <a:defRPr/>
            </a:pP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44</a:t>
            </a:fld>
            <a:endParaRPr lang="en-US"/>
          </a:p>
        </p:txBody>
      </p:sp>
    </p:spTree>
    <p:extLst>
      <p:ext uri="{BB962C8B-B14F-4D97-AF65-F5344CB8AC3E}">
        <p14:creationId xmlns:p14="http://schemas.microsoft.com/office/powerpoint/2010/main" val="556623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45</a:t>
            </a:fld>
            <a:endParaRPr lang="en-US"/>
          </a:p>
        </p:txBody>
      </p:sp>
    </p:spTree>
    <p:extLst>
      <p:ext uri="{BB962C8B-B14F-4D97-AF65-F5344CB8AC3E}">
        <p14:creationId xmlns:p14="http://schemas.microsoft.com/office/powerpoint/2010/main" val="17752765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46</a:t>
            </a:fld>
            <a:endParaRPr lang="en-US"/>
          </a:p>
        </p:txBody>
      </p:sp>
    </p:spTree>
    <p:extLst>
      <p:ext uri="{BB962C8B-B14F-4D97-AF65-F5344CB8AC3E}">
        <p14:creationId xmlns:p14="http://schemas.microsoft.com/office/powerpoint/2010/main" val="2974134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47</a:t>
            </a:fld>
            <a:endParaRPr lang="en-US"/>
          </a:p>
        </p:txBody>
      </p:sp>
    </p:spTree>
    <p:extLst>
      <p:ext uri="{BB962C8B-B14F-4D97-AF65-F5344CB8AC3E}">
        <p14:creationId xmlns:p14="http://schemas.microsoft.com/office/powerpoint/2010/main" val="3696750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48</a:t>
            </a:fld>
            <a:endParaRPr lang="en-US"/>
          </a:p>
        </p:txBody>
      </p:sp>
    </p:spTree>
    <p:extLst>
      <p:ext uri="{BB962C8B-B14F-4D97-AF65-F5344CB8AC3E}">
        <p14:creationId xmlns:p14="http://schemas.microsoft.com/office/powerpoint/2010/main" val="26959688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ATTN</a:t>
            </a:r>
            <a:r>
              <a:rPr lang="en-US" b="1" baseline="0"/>
              <a:t> Presenters:</a:t>
            </a:r>
          </a:p>
          <a:p>
            <a:r>
              <a:rPr lang="en-US"/>
              <a:t>This</a:t>
            </a:r>
            <a:r>
              <a:rPr lang="en-US" baseline="0"/>
              <a:t> </a:t>
            </a:r>
            <a:r>
              <a:rPr lang="en-US" baseline="0" dirty="0"/>
              <a:t>slide should be used at the end of your presentation to encourage Participants to provide feedback.</a:t>
            </a:r>
            <a:endParaRPr lang="en-US" dirty="0"/>
          </a:p>
        </p:txBody>
      </p:sp>
      <p:sp>
        <p:nvSpPr>
          <p:cNvPr id="4" name="Slide Number Placeholder 3"/>
          <p:cNvSpPr>
            <a:spLocks noGrp="1"/>
          </p:cNvSpPr>
          <p:nvPr>
            <p:ph type="sldNum" sz="quarter" idx="10"/>
          </p:nvPr>
        </p:nvSpPr>
        <p:spPr/>
        <p:txBody>
          <a:bodyPr/>
          <a:lstStyle/>
          <a:p>
            <a:fld id="{BA182DD3-F66C-420E-8DC3-CDD7F2752DEB}" type="slidenum">
              <a:rPr lang="en-US" smtClean="0"/>
              <a:t>49</a:t>
            </a:fld>
            <a:endParaRPr lang="en-US"/>
          </a:p>
        </p:txBody>
      </p:sp>
    </p:spTree>
    <p:extLst>
      <p:ext uri="{BB962C8B-B14F-4D97-AF65-F5344CB8AC3E}">
        <p14:creationId xmlns:p14="http://schemas.microsoft.com/office/powerpoint/2010/main" val="215130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As a proponent of your PMO, you have to </a:t>
            </a:r>
            <a:r>
              <a:rPr lang="en-US" i="1" dirty="0"/>
              <a:t>turn potential sponsors into supporters. </a:t>
            </a:r>
          </a:p>
          <a:p>
            <a:pPr defTabSz="931774">
              <a:defRPr/>
            </a:pPr>
            <a:r>
              <a:rPr lang="en-US" dirty="0"/>
              <a:t>If your leadership team doesn’t understand the value it brings to the company, they won’t invest in it. </a:t>
            </a:r>
            <a:endParaRPr lang="en-US" i="1" dirty="0"/>
          </a:p>
          <a:p>
            <a:pPr defTabSz="931774">
              <a:defRPr/>
            </a:pPr>
            <a:r>
              <a:rPr lang="en-US" dirty="0"/>
              <a:t>Everybody must be aligned, based on solid information from real-time data, or you're not going to change existing misperceptions. Two focus areas to succeed at winning support are communications and visibility.</a:t>
            </a:r>
          </a:p>
          <a:p>
            <a:pPr marL="171450" indent="-171450" defTabSz="931774">
              <a:buFont typeface="Arial" panose="020B0604020202020204" pitchFamily="34" charset="0"/>
              <a:buChar char="•"/>
              <a:defRPr/>
            </a:pPr>
            <a:r>
              <a:rPr lang="en-US" dirty="0"/>
              <a:t>In regards to communications – Your mission statement, plan, data reports and strategies must speak simply and clearly to the executive leaders in terms that appeal to their decision-making thought process. After all, their signatures release funding.</a:t>
            </a:r>
          </a:p>
          <a:p>
            <a:pPr marL="171450" indent="-171450" defTabSz="931774">
              <a:buFont typeface="Arial" panose="020B0604020202020204" pitchFamily="34" charset="0"/>
              <a:buChar char="•"/>
              <a:defRPr/>
            </a:pPr>
            <a:r>
              <a:rPr lang="en-US" dirty="0"/>
              <a:t>In regards to visibility – Promise and deliver transparency and insight into major milestones plus any changes that effect cost, quality or  schedule. These impacts should be easy to communicate to sponsors &amp; project teams when audited regularly.</a:t>
            </a:r>
          </a:p>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5</a:t>
            </a:fld>
            <a:endParaRPr lang="en-US"/>
          </a:p>
        </p:txBody>
      </p:sp>
    </p:spTree>
    <p:extLst>
      <p:ext uri="{BB962C8B-B14F-4D97-AF65-F5344CB8AC3E}">
        <p14:creationId xmlns:p14="http://schemas.microsoft.com/office/powerpoint/2010/main" val="513616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  We found this great video clip to share that sets the stage for our presentation. Raise your hands if you have heard this quote before? How many of you have seen the movie “Apollo 13?” Let’s watch this clip. (Play the video.)</a:t>
            </a:r>
          </a:p>
          <a:p>
            <a:pPr marL="171450" indent="-171450">
              <a:buFont typeface="Arial" panose="020B0604020202020204" pitchFamily="34" charset="0"/>
              <a:buChar char="•"/>
            </a:pPr>
            <a:r>
              <a:rPr lang="en-US" dirty="0"/>
              <a:t>The Apollo 13 crew had a serious problem, and they needed the help of the mission control in Houston to work out a solution.</a:t>
            </a:r>
          </a:p>
          <a:p>
            <a:pPr marL="171450" indent="-171450">
              <a:buFont typeface="Arial" panose="020B0604020202020204" pitchFamily="34" charset="0"/>
              <a:buChar char="•"/>
            </a:pPr>
            <a:r>
              <a:rPr lang="en-US" dirty="0"/>
              <a:t>What would have happened if they had no ground control, or ground control did not have the capabilities necessary to give them the support and direction they needed?</a:t>
            </a:r>
          </a:p>
          <a:p>
            <a:pPr marL="171450" indent="-171450">
              <a:buFont typeface="Arial" panose="020B0604020202020204" pitchFamily="34" charset="0"/>
              <a:buChar char="•"/>
            </a:pPr>
            <a:r>
              <a:rPr lang="en-US" dirty="0"/>
              <a:t>The mission would have been a total tragic disaster.  </a:t>
            </a:r>
          </a:p>
          <a:p>
            <a:pPr marL="171450" indent="-171450">
              <a:buFont typeface="Arial" panose="020B0604020202020204" pitchFamily="34" charset="0"/>
              <a:buChar char="•"/>
            </a:pPr>
            <a:r>
              <a:rPr lang="en-US" dirty="0"/>
              <a:t>Like Apollo 13, many projects today face an onslaught of problems while delivering projects, but unlike the Apollo 13 crew, the project management teams have little to no help from a command center.</a:t>
            </a:r>
          </a:p>
          <a:p>
            <a:pPr marL="171450" indent="-171450">
              <a:buFont typeface="Arial" panose="020B0604020202020204" pitchFamily="34" charset="0"/>
              <a:buChar char="•"/>
            </a:pPr>
            <a:r>
              <a:rPr lang="en-US" dirty="0"/>
              <a:t>Increasingly more executives and project managers know they need PMOs.</a:t>
            </a:r>
          </a:p>
          <a:p>
            <a:pPr marL="171450" indent="-171450">
              <a:buFont typeface="Arial" panose="020B0604020202020204" pitchFamily="34" charset="0"/>
              <a:buChar char="•"/>
            </a:pPr>
            <a:r>
              <a:rPr lang="en-US" dirty="0"/>
              <a:t>Most businesses are using them in one form or another.</a:t>
            </a:r>
          </a:p>
          <a:p>
            <a:pPr marL="171450" indent="-171450">
              <a:buFont typeface="Arial" panose="020B0604020202020204" pitchFamily="34" charset="0"/>
              <a:buChar char="•"/>
            </a:pPr>
            <a:r>
              <a:rPr lang="en-US" dirty="0"/>
              <a:t>Still, too many are failing. </a:t>
            </a:r>
          </a:p>
          <a:p>
            <a:pPr marL="171450" indent="-171450">
              <a:buFont typeface="Arial" panose="020B0604020202020204" pitchFamily="34" charset="0"/>
              <a:buChar char="•"/>
            </a:pPr>
            <a:r>
              <a:rPr lang="en-US" dirty="0"/>
              <a:t>“Houston, we have a problem.”</a:t>
            </a:r>
          </a:p>
          <a:p>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6</a:t>
            </a:fld>
            <a:endParaRPr lang="en-US"/>
          </a:p>
        </p:txBody>
      </p:sp>
    </p:spTree>
    <p:extLst>
      <p:ext uri="{BB962C8B-B14F-4D97-AF65-F5344CB8AC3E}">
        <p14:creationId xmlns:p14="http://schemas.microsoft.com/office/powerpoint/2010/main" val="339214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{LV} </a:t>
            </a:r>
          </a:p>
          <a:p>
            <a:pPr marL="171450" indent="-171450">
              <a:buFont typeface="Arial" panose="020B0604020202020204" pitchFamily="34" charset="0"/>
              <a:buChar char="•"/>
            </a:pPr>
            <a:r>
              <a:rPr lang="en-US" dirty="0"/>
              <a:t>The statistics on this slide are eye-opening. They are compiled from multiple sources that share similar results. Take a moment to let them sink in.</a:t>
            </a:r>
          </a:p>
          <a:p>
            <a:pPr marL="171450" lvl="0" indent="-171450">
              <a:buFont typeface="Arial" panose="020B0604020202020204" pitchFamily="34" charset="0"/>
              <a:buChar char="•"/>
            </a:pPr>
            <a:r>
              <a:rPr lang="en-US" dirty="0"/>
              <a:t>The PMO failure rate is over 50% </a:t>
            </a:r>
          </a:p>
          <a:p>
            <a:pPr marL="171450" lvl="0" indent="-171450">
              <a:buFont typeface="Arial" panose="020B0604020202020204" pitchFamily="34" charset="0"/>
              <a:buChar char="•"/>
            </a:pPr>
            <a:r>
              <a:rPr lang="en-US" dirty="0"/>
              <a:t>Two thirds of all project completions were disappointing</a:t>
            </a:r>
          </a:p>
          <a:p>
            <a:pPr marL="171450" lvl="0" indent="-171450">
              <a:buFont typeface="Arial" panose="020B0604020202020204" pitchFamily="34" charset="0"/>
              <a:buChar char="•"/>
            </a:pPr>
            <a:r>
              <a:rPr lang="en-US" dirty="0"/>
              <a:t>A shocking 68% of stakeholders think their PMOs to be too concerned with procedures at the cost of efficiency.</a:t>
            </a:r>
          </a:p>
          <a:p>
            <a:pPr marL="171450" lvl="0" indent="-171450">
              <a:buFont typeface="Arial" panose="020B0604020202020204" pitchFamily="34" charset="0"/>
              <a:buChar char="•"/>
            </a:pPr>
            <a:r>
              <a:rPr lang="en-US" dirty="0"/>
              <a:t>If 40% of non-PMO staff rate their PMO as fair to poor, then the PMO leaders have either failed to establish or deliver the PMO’s promised value to the organization.</a:t>
            </a:r>
          </a:p>
          <a:p>
            <a:pPr marL="171450" lvl="0" indent="-171450">
              <a:buFont typeface="Arial" panose="020B0604020202020204" pitchFamily="34" charset="0"/>
              <a:buChar char="•"/>
            </a:pPr>
            <a:r>
              <a:rPr lang="en-US" dirty="0"/>
              <a:t>If a large number of PMOs are being replaced by new PMOs, and a third of PMOs fail within the first three years, then there seems to be a vicious circle of launching PMOs to bring value to the business, their value is not met, so the non-value adding PMOs are nixed, and replaced by the next hopeful PMOs. </a:t>
            </a:r>
          </a:p>
          <a:p>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7</a:t>
            </a:fld>
            <a:endParaRPr lang="en-US"/>
          </a:p>
        </p:txBody>
      </p:sp>
    </p:spTree>
    <p:extLst>
      <p:ext uri="{BB962C8B-B14F-4D97-AF65-F5344CB8AC3E}">
        <p14:creationId xmlns:p14="http://schemas.microsoft.com/office/powerpoint/2010/main" val="3184397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Designing the PMO has been hard to get right. Organizations put together a PMO without clarifying what it is, what it is for, or what it does in terms of the value it will bring to them. </a:t>
            </a:r>
          </a:p>
          <a:p>
            <a:pPr marL="174708" indent="-174708">
              <a:buFont typeface="Arial" panose="020B0604020202020204" pitchFamily="34" charset="0"/>
              <a:buChar char="•"/>
            </a:pPr>
            <a:r>
              <a:rPr lang="en-US" dirty="0"/>
              <a:t>What is a PMO? </a:t>
            </a:r>
          </a:p>
          <a:p>
            <a:pPr marL="174708" indent="-174708">
              <a:lnSpc>
                <a:spcPct val="130000"/>
              </a:lnSpc>
              <a:buClr>
                <a:srgbClr val="E46C0A"/>
              </a:buClr>
              <a:buSzPct val="120000"/>
              <a:buFont typeface="Arial" panose="020B0604020202020204" pitchFamily="34" charset="0"/>
              <a:buChar char="•"/>
            </a:pPr>
            <a:r>
              <a:rPr lang="en-US" dirty="0"/>
              <a:t>A centralized system of project management processes and methodology.</a:t>
            </a:r>
          </a:p>
          <a:p>
            <a:pPr marL="174708" indent="-174708">
              <a:lnSpc>
                <a:spcPct val="130000"/>
              </a:lnSpc>
              <a:buClr>
                <a:srgbClr val="E46C0A"/>
              </a:buClr>
              <a:buSzPct val="120000"/>
              <a:buFont typeface="Arial" panose="020B0604020202020204" pitchFamily="34" charset="0"/>
              <a:buChar char="•"/>
            </a:pPr>
            <a:r>
              <a:rPr lang="en-US" dirty="0"/>
              <a:t>A project management office.</a:t>
            </a:r>
          </a:p>
          <a:p>
            <a:pPr marL="174708" indent="-174708">
              <a:lnSpc>
                <a:spcPct val="130000"/>
              </a:lnSpc>
              <a:buClr>
                <a:srgbClr val="E46C0A"/>
              </a:buClr>
              <a:buSzPct val="120000"/>
              <a:buFont typeface="Arial" panose="020B0604020202020204" pitchFamily="34" charset="0"/>
              <a:buChar char="•"/>
            </a:pPr>
            <a:r>
              <a:rPr lang="en-US" dirty="0"/>
              <a:t>A program management office.</a:t>
            </a:r>
          </a:p>
          <a:p>
            <a:pPr marL="174708" indent="-174708">
              <a:lnSpc>
                <a:spcPct val="130000"/>
              </a:lnSpc>
              <a:buClr>
                <a:srgbClr val="E46C0A"/>
              </a:buClr>
              <a:buSzPct val="120000"/>
              <a:buFont typeface="Arial" panose="020B0604020202020204" pitchFamily="34" charset="0"/>
              <a:buChar char="•"/>
            </a:pPr>
            <a:r>
              <a:rPr lang="en-US" dirty="0"/>
              <a:t>We propose a new concept: The Next Generation Project Management Organization.</a:t>
            </a:r>
          </a:p>
          <a:p>
            <a:pPr>
              <a:lnSpc>
                <a:spcPct val="130000"/>
              </a:lnSpc>
              <a:buClr>
                <a:srgbClr val="E46C0A"/>
              </a:buClr>
              <a:buSzPct val="120000"/>
            </a:pPr>
            <a:endParaRPr lang="en-US" dirty="0"/>
          </a:p>
          <a:p>
            <a:pPr>
              <a:lnSpc>
                <a:spcPct val="130000"/>
              </a:lnSpc>
            </a:pPr>
            <a:r>
              <a:rPr lang="en-US" dirty="0"/>
              <a:t>What is a PMO for?</a:t>
            </a:r>
          </a:p>
          <a:p>
            <a:pPr marL="232943" indent="-232943">
              <a:lnSpc>
                <a:spcPct val="130000"/>
              </a:lnSpc>
              <a:buFont typeface="+mj-lt"/>
              <a:buAutoNum type="arabicPeriod"/>
            </a:pPr>
            <a:r>
              <a:rPr lang="en-US" dirty="0"/>
              <a:t>Creating Common Ground for Methodologies</a:t>
            </a:r>
          </a:p>
          <a:p>
            <a:pPr marL="349415" indent="-349415">
              <a:lnSpc>
                <a:spcPct val="130000"/>
              </a:lnSpc>
              <a:buFont typeface="+mj-lt"/>
              <a:buAutoNum type="arabicPeriod"/>
            </a:pPr>
            <a:r>
              <a:rPr lang="en-US" dirty="0"/>
              <a:t>Standardizing terminology</a:t>
            </a:r>
          </a:p>
          <a:p>
            <a:pPr marL="349415" indent="-349415">
              <a:lnSpc>
                <a:spcPct val="130000"/>
              </a:lnSpc>
              <a:buFont typeface="+mj-lt"/>
              <a:buAutoNum type="arabicPeriod"/>
            </a:pPr>
            <a:r>
              <a:rPr lang="en-US" dirty="0"/>
              <a:t>Introducing effective repeatable project management processes</a:t>
            </a:r>
          </a:p>
          <a:p>
            <a:pPr marL="349415" indent="-349415">
              <a:lnSpc>
                <a:spcPct val="130000"/>
              </a:lnSpc>
              <a:buFont typeface="+mj-lt"/>
              <a:buAutoNum type="arabicPeriod"/>
            </a:pPr>
            <a:r>
              <a:rPr lang="en-US" dirty="0"/>
              <a:t>Providing common supporting tools</a:t>
            </a:r>
          </a:p>
          <a:p>
            <a:pPr marL="349415" indent="-349415">
              <a:lnSpc>
                <a:spcPct val="130000"/>
              </a:lnSpc>
              <a:buFont typeface="+mj-lt"/>
              <a:buAutoNum type="arabicPeriod"/>
            </a:pPr>
            <a:r>
              <a:rPr lang="en-US" dirty="0"/>
              <a:t>Improving the organization’s level of project success</a:t>
            </a:r>
          </a:p>
          <a:p>
            <a:pPr>
              <a:lnSpc>
                <a:spcPct val="130000"/>
              </a:lnSpc>
              <a:buClr>
                <a:srgbClr val="E46C0A"/>
              </a:buClr>
              <a:buSzPct val="120000"/>
            </a:pPr>
            <a:r>
              <a:rPr lang="en-US" dirty="0"/>
              <a:t>What does a PMO do?</a:t>
            </a:r>
          </a:p>
          <a:p>
            <a:pPr marL="465887" indent="-465887">
              <a:buFont typeface="Arial" panose="020B0604020202020204" pitchFamily="34" charset="0"/>
              <a:buChar char="•"/>
              <a:defRPr/>
            </a:pPr>
            <a:r>
              <a:rPr lang="en-US" dirty="0"/>
              <a:t>Portfolio Management</a:t>
            </a:r>
          </a:p>
          <a:p>
            <a:pPr marL="465887" indent="-465887">
              <a:buFont typeface="Arial" panose="020B0604020202020204" pitchFamily="34" charset="0"/>
              <a:buChar char="•"/>
              <a:defRPr/>
            </a:pPr>
            <a:r>
              <a:rPr lang="en-US" dirty="0"/>
              <a:t>Strategic Planning</a:t>
            </a:r>
          </a:p>
          <a:p>
            <a:pPr marL="465887" indent="-465887">
              <a:buFont typeface="Arial" panose="020B0604020202020204" pitchFamily="34" charset="0"/>
              <a:buChar char="•"/>
              <a:defRPr/>
            </a:pPr>
            <a:r>
              <a:rPr lang="en-US" dirty="0"/>
              <a:t>Financial Management</a:t>
            </a:r>
          </a:p>
          <a:p>
            <a:pPr marL="465887" indent="-465887">
              <a:buFont typeface="Arial" panose="020B0604020202020204" pitchFamily="34" charset="0"/>
              <a:buChar char="•"/>
            </a:pPr>
            <a:r>
              <a:rPr lang="en-US" dirty="0"/>
              <a:t>Governance &amp; Performance Management</a:t>
            </a:r>
          </a:p>
          <a:p>
            <a:pPr marL="465887" indent="-465887">
              <a:buFont typeface="Arial" panose="020B0604020202020204" pitchFamily="34" charset="0"/>
              <a:buChar char="•"/>
              <a:defRPr/>
            </a:pPr>
            <a:r>
              <a:rPr lang="en-US" dirty="0"/>
              <a:t>Risk, Issue &amp; Scope Management</a:t>
            </a:r>
          </a:p>
          <a:p>
            <a:pPr marL="465887" indent="-465887">
              <a:buFont typeface="Arial" panose="020B0604020202020204" pitchFamily="34" charset="0"/>
              <a:buChar char="•"/>
              <a:defRPr/>
            </a:pPr>
            <a:r>
              <a:rPr lang="en-US" dirty="0"/>
              <a:t>Schedule Management</a:t>
            </a:r>
          </a:p>
          <a:p>
            <a:pPr marL="465887" indent="-465887">
              <a:buFont typeface="Arial" panose="020B0604020202020204" pitchFamily="34" charset="0"/>
              <a:buChar char="•"/>
              <a:defRPr/>
            </a:pPr>
            <a:r>
              <a:rPr lang="en-US" dirty="0"/>
              <a:t>Organizational Change Management</a:t>
            </a:r>
          </a:p>
          <a:p>
            <a:pPr marL="465887" indent="-465887">
              <a:buFont typeface="Arial" panose="020B0604020202020204" pitchFamily="34" charset="0"/>
              <a:buChar char="•"/>
              <a:defRPr/>
            </a:pPr>
            <a:r>
              <a:rPr lang="en-US" dirty="0"/>
              <a:t>Communications Management</a:t>
            </a:r>
          </a:p>
          <a:p>
            <a:pPr marL="465887" indent="-465887">
              <a:buFont typeface="Arial" panose="020B0604020202020204" pitchFamily="34" charset="0"/>
              <a:buChar char="•"/>
            </a:pPr>
            <a:r>
              <a:rPr lang="en-US" dirty="0"/>
              <a:t>Resource Management</a:t>
            </a:r>
          </a:p>
          <a:p>
            <a:pPr marL="465887" indent="-465887">
              <a:buFont typeface="Arial" panose="020B0604020202020204" pitchFamily="34" charset="0"/>
              <a:buChar char="•"/>
              <a:defRPr/>
            </a:pPr>
            <a:r>
              <a:rPr lang="en-US" dirty="0"/>
              <a:t>Talent &amp; Training Management</a:t>
            </a:r>
          </a:p>
          <a:p>
            <a:pPr marL="465887" indent="-465887">
              <a:buFont typeface="Arial" panose="020B0604020202020204" pitchFamily="34" charset="0"/>
              <a:buChar char="•"/>
              <a:defRPr/>
            </a:pPr>
            <a:r>
              <a:rPr lang="en-US" dirty="0"/>
              <a:t>Supplier Management</a:t>
            </a:r>
          </a:p>
          <a:p>
            <a:pPr marL="465887" indent="-465887">
              <a:buFont typeface="Arial" panose="020B0604020202020204" pitchFamily="34" charset="0"/>
              <a:buChar char="•"/>
              <a:defRPr/>
            </a:pPr>
            <a:r>
              <a:rPr lang="en-US" dirty="0"/>
              <a:t>Quality Management</a:t>
            </a:r>
          </a:p>
          <a:p>
            <a:pPr marL="465887" indent="-465887">
              <a:buFont typeface="Arial" panose="020B0604020202020204" pitchFamily="34" charset="0"/>
              <a:buChar char="•"/>
            </a:pPr>
            <a:r>
              <a:rPr lang="en-US" dirty="0"/>
              <a:t>Knowledge Management</a:t>
            </a:r>
          </a:p>
          <a:p>
            <a:pPr>
              <a:lnSpc>
                <a:spcPct val="130000"/>
              </a:lnSpc>
              <a:buClr>
                <a:srgbClr val="E46C0A"/>
              </a:buClr>
              <a:buSzPct val="120000"/>
            </a:pPr>
            <a:r>
              <a:rPr lang="en-US" sz="1200" b="0" i="0" kern="1200" dirty="0">
                <a:solidFill>
                  <a:schemeClr val="tx1"/>
                </a:solidFill>
                <a:effectLst/>
                <a:latin typeface="+mn-lt"/>
                <a:ea typeface="+mn-ea"/>
                <a:cs typeface="+mn-cs"/>
              </a:rPr>
              <a:t> </a:t>
            </a:r>
          </a:p>
          <a:p>
            <a:pPr>
              <a:lnSpc>
                <a:spcPct val="130000"/>
              </a:lnSpc>
              <a:buClr>
                <a:srgbClr val="E46C0A"/>
              </a:buClr>
              <a:buSzPct val="120000"/>
            </a:pPr>
            <a:r>
              <a:rPr lang="en-US" sz="1200" b="0" i="0" kern="1200" dirty="0">
                <a:solidFill>
                  <a:schemeClr val="tx1"/>
                </a:solidFill>
                <a:effectLst/>
                <a:latin typeface="+mn-lt"/>
                <a:ea typeface="+mn-ea"/>
                <a:cs typeface="+mn-cs"/>
              </a:rPr>
              <a:t>Fully functioning PMOs have established processes that integrate and roll up through projects, the program, and the enterprise.</a:t>
            </a:r>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8</a:t>
            </a:fld>
            <a:endParaRPr lang="en-US"/>
          </a:p>
        </p:txBody>
      </p:sp>
    </p:spTree>
    <p:extLst>
      <p:ext uri="{BB962C8B-B14F-4D97-AF65-F5344CB8AC3E}">
        <p14:creationId xmlns:p14="http://schemas.microsoft.com/office/powerpoint/2010/main" val="706951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{LV}  There is a saying from my </a:t>
            </a:r>
            <a:r>
              <a:rPr lang="en-US" dirty="0" err="1"/>
              <a:t>grammy’s</a:t>
            </a:r>
            <a:r>
              <a:rPr lang="en-US" dirty="0"/>
              <a:t> generation that she frequently spouted to her kids and her grandkids, “Don’t throw the baby out with the bath water.”</a:t>
            </a:r>
          </a:p>
          <a:p>
            <a:r>
              <a:rPr lang="en-US" dirty="0"/>
              <a:t>Applying this saying to PMOs means there are valuable working pieces to be pulled from the “bath water” of the PMO industry as a whole. We know some PMOs are somewhat successful and a few are very successful. </a:t>
            </a:r>
          </a:p>
          <a:p>
            <a:r>
              <a:rPr lang="en-US" dirty="0"/>
              <a:t>We have compiled a group of definitive elements from these productive PMOs that can serve as building blocks for the construction of our new PMO. </a:t>
            </a:r>
          </a:p>
          <a:p>
            <a:r>
              <a:rPr lang="en-US" dirty="0"/>
              <a:t> </a:t>
            </a:r>
          </a:p>
          <a:p>
            <a:r>
              <a:rPr lang="en-US" dirty="0"/>
              <a:t> </a:t>
            </a:r>
          </a:p>
          <a:p>
            <a:endParaRPr lang="en-US" dirty="0"/>
          </a:p>
        </p:txBody>
      </p:sp>
      <p:sp>
        <p:nvSpPr>
          <p:cNvPr id="4" name="Slide Number Placeholder 3"/>
          <p:cNvSpPr>
            <a:spLocks noGrp="1"/>
          </p:cNvSpPr>
          <p:nvPr>
            <p:ph type="sldNum" sz="quarter" idx="5"/>
          </p:nvPr>
        </p:nvSpPr>
        <p:spPr/>
        <p:txBody>
          <a:bodyPr/>
          <a:lstStyle/>
          <a:p>
            <a:fld id="{C5464C93-ADCB-466F-B631-DD1C236F3C51}" type="slidenum">
              <a:rPr lang="en-US" smtClean="0"/>
              <a:t>9</a:t>
            </a:fld>
            <a:endParaRPr lang="en-US"/>
          </a:p>
        </p:txBody>
      </p:sp>
    </p:spTree>
    <p:extLst>
      <p:ext uri="{BB962C8B-B14F-4D97-AF65-F5344CB8AC3E}">
        <p14:creationId xmlns:p14="http://schemas.microsoft.com/office/powerpoint/2010/main" val="3426609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Cover">
    <p:spTree>
      <p:nvGrpSpPr>
        <p:cNvPr id="1" name=""/>
        <p:cNvGrpSpPr/>
        <p:nvPr/>
      </p:nvGrpSpPr>
      <p:grpSpPr>
        <a:xfrm>
          <a:off x="0" y="0"/>
          <a:ext cx="0" cy="0"/>
          <a:chOff x="0" y="0"/>
          <a:chExt cx="0" cy="0"/>
        </a:xfrm>
      </p:grpSpPr>
      <p:sp>
        <p:nvSpPr>
          <p:cNvPr id="2" name="Rectangle 1"/>
          <p:cNvSpPr/>
          <p:nvPr userDrawn="1"/>
        </p:nvSpPr>
        <p:spPr bwMode="auto">
          <a:xfrm>
            <a:off x="0" y="3524250"/>
            <a:ext cx="9144000" cy="161925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0" name="Rectangle 19"/>
          <p:cNvSpPr/>
          <p:nvPr userDrawn="1"/>
        </p:nvSpPr>
        <p:spPr>
          <a:xfrm>
            <a:off x="0" y="0"/>
            <a:ext cx="9144000" cy="41148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p:cNvSpPr>
            <a:spLocks noGrp="1"/>
          </p:cNvSpPr>
          <p:nvPr>
            <p:ph type="ctrTitle" hasCustomPrompt="1"/>
          </p:nvPr>
        </p:nvSpPr>
        <p:spPr>
          <a:xfrm>
            <a:off x="495300" y="3588327"/>
            <a:ext cx="5186363" cy="407590"/>
          </a:xfrm>
        </p:spPr>
        <p:txBody>
          <a:bodyPr wrap="none" anchor="b"/>
          <a:lstStyle>
            <a:lvl1pPr>
              <a:defRPr sz="2200" b="0" baseline="0">
                <a:solidFill>
                  <a:schemeClr val="bg1"/>
                </a:solidFill>
                <a:latin typeface="+mj-lt"/>
              </a:defRPr>
            </a:lvl1pPr>
          </a:lstStyle>
          <a:p>
            <a:r>
              <a:rPr lang="en-US" dirty="0"/>
              <a:t>Date / Time</a:t>
            </a:r>
          </a:p>
        </p:txBody>
      </p:sp>
      <p:sp>
        <p:nvSpPr>
          <p:cNvPr id="28" name="Text Placeholder 6"/>
          <p:cNvSpPr>
            <a:spLocks noGrp="1"/>
          </p:cNvSpPr>
          <p:nvPr>
            <p:ph type="body" sz="quarter" idx="10" hasCustomPrompt="1"/>
          </p:nvPr>
        </p:nvSpPr>
        <p:spPr>
          <a:xfrm>
            <a:off x="495300" y="4554344"/>
            <a:ext cx="6473536" cy="545976"/>
          </a:xfrm>
        </p:spPr>
        <p:txBody>
          <a:bodyPr anchor="t">
            <a:noAutofit/>
          </a:bodyPr>
          <a:lstStyle>
            <a:lvl1pPr marL="0" indent="0">
              <a:lnSpc>
                <a:spcPts val="2200"/>
              </a:lnSpc>
              <a:spcBef>
                <a:spcPts val="0"/>
              </a:spcBef>
              <a:buNone/>
              <a:defRPr sz="2000"/>
            </a:lvl1pPr>
          </a:lstStyle>
          <a:p>
            <a:pPr lvl="0"/>
            <a:r>
              <a:rPr lang="en-US" dirty="0"/>
              <a:t>Job Title, Company Name</a:t>
            </a:r>
          </a:p>
        </p:txBody>
      </p:sp>
      <p:pic>
        <p:nvPicPr>
          <p:cNvPr id="12" name="Picture 11">
            <a:extLst>
              <a:ext uri="{FF2B5EF4-FFF2-40B4-BE49-F238E27FC236}">
                <a16:creationId xmlns:a16="http://schemas.microsoft.com/office/drawing/2014/main" id="{C85B3AAF-C666-4E94-856E-A32B999E16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t="9074" r="33437" b="18185"/>
          <a:stretch/>
        </p:blipFill>
        <p:spPr>
          <a:xfrm>
            <a:off x="4256487" y="0"/>
            <a:ext cx="4887514" cy="4114800"/>
          </a:xfrm>
          <a:prstGeom prst="rect">
            <a:avLst/>
          </a:prstGeom>
        </p:spPr>
      </p:pic>
      <p:pic>
        <p:nvPicPr>
          <p:cNvPr id="13" name="Picture 12">
            <a:extLst>
              <a:ext uri="{FF2B5EF4-FFF2-40B4-BE49-F238E27FC236}">
                <a16:creationId xmlns:a16="http://schemas.microsoft.com/office/drawing/2014/main" id="{3399C3FF-3A56-4F1F-AD47-56A9619B5D6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 y="170129"/>
            <a:ext cx="3465279" cy="1619250"/>
          </a:xfrm>
          <a:prstGeom prst="rect">
            <a:avLst/>
          </a:prstGeom>
          <a:noFill/>
          <a:ln w="9525">
            <a:noFill/>
            <a:miter lim="800000"/>
            <a:headEnd/>
            <a:tailEnd/>
          </a:ln>
        </p:spPr>
      </p:pic>
      <p:sp>
        <p:nvSpPr>
          <p:cNvPr id="14" name="Title 1">
            <a:extLst>
              <a:ext uri="{FF2B5EF4-FFF2-40B4-BE49-F238E27FC236}">
                <a16:creationId xmlns:a16="http://schemas.microsoft.com/office/drawing/2014/main" id="{4601822B-48A9-4B2C-BB27-B36258EFA482}"/>
              </a:ext>
            </a:extLst>
          </p:cNvPr>
          <p:cNvSpPr txBox="1">
            <a:spLocks/>
          </p:cNvSpPr>
          <p:nvPr userDrawn="1"/>
        </p:nvSpPr>
        <p:spPr bwMode="auto">
          <a:xfrm>
            <a:off x="213764" y="1651367"/>
            <a:ext cx="5186363" cy="6528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0">
                <a:solidFill>
                  <a:schemeClr val="bg1"/>
                </a:solidFill>
                <a:latin typeface="+mj-lt"/>
                <a:ea typeface="+mj-ea"/>
                <a:cs typeface="Arial" pitchFamily="34" charset="0"/>
              </a:defRPr>
            </a:lvl1pPr>
            <a:lvl2pPr algn="l" rtl="0" eaLnBrk="1" fontAlgn="base" hangingPunct="1">
              <a:spcBef>
                <a:spcPct val="0"/>
              </a:spcBef>
              <a:spcAft>
                <a:spcPct val="0"/>
              </a:spcAft>
              <a:defRPr sz="2800" b="1">
                <a:solidFill>
                  <a:srgbClr val="007AC2"/>
                </a:solidFill>
                <a:latin typeface="Arial" charset="0"/>
              </a:defRPr>
            </a:lvl2pPr>
            <a:lvl3pPr algn="l" rtl="0" eaLnBrk="1" fontAlgn="base" hangingPunct="1">
              <a:spcBef>
                <a:spcPct val="0"/>
              </a:spcBef>
              <a:spcAft>
                <a:spcPct val="0"/>
              </a:spcAft>
              <a:defRPr sz="2800" b="1">
                <a:solidFill>
                  <a:srgbClr val="007AC2"/>
                </a:solidFill>
                <a:latin typeface="Arial" charset="0"/>
              </a:defRPr>
            </a:lvl3pPr>
            <a:lvl4pPr algn="l" rtl="0" eaLnBrk="1" fontAlgn="base" hangingPunct="1">
              <a:spcBef>
                <a:spcPct val="0"/>
              </a:spcBef>
              <a:spcAft>
                <a:spcPct val="0"/>
              </a:spcAft>
              <a:defRPr sz="2800" b="1">
                <a:solidFill>
                  <a:srgbClr val="007AC2"/>
                </a:solidFill>
                <a:latin typeface="Arial" charset="0"/>
              </a:defRPr>
            </a:lvl4pPr>
            <a:lvl5pPr algn="l" rtl="0" eaLnBrk="1" fontAlgn="base" hangingPunct="1">
              <a:spcBef>
                <a:spcPct val="0"/>
              </a:spcBef>
              <a:spcAft>
                <a:spcPct val="0"/>
              </a:spcAft>
              <a:defRPr sz="2800" b="1">
                <a:solidFill>
                  <a:srgbClr val="007AC2"/>
                </a:solidFill>
                <a:latin typeface="Arial" charset="0"/>
              </a:defRPr>
            </a:lvl5pPr>
            <a:lvl6pPr marL="457200" algn="l" rtl="0" eaLnBrk="1" fontAlgn="base" hangingPunct="1">
              <a:spcBef>
                <a:spcPct val="0"/>
              </a:spcBef>
              <a:spcAft>
                <a:spcPct val="0"/>
              </a:spcAft>
              <a:defRPr sz="2800" b="1">
                <a:solidFill>
                  <a:srgbClr val="007AC2"/>
                </a:solidFill>
                <a:latin typeface="Arial" charset="0"/>
              </a:defRPr>
            </a:lvl6pPr>
            <a:lvl7pPr marL="914400" algn="l" rtl="0" eaLnBrk="1" fontAlgn="base" hangingPunct="1">
              <a:spcBef>
                <a:spcPct val="0"/>
              </a:spcBef>
              <a:spcAft>
                <a:spcPct val="0"/>
              </a:spcAft>
              <a:defRPr sz="2800" b="1">
                <a:solidFill>
                  <a:srgbClr val="007AC2"/>
                </a:solidFill>
                <a:latin typeface="Arial" charset="0"/>
              </a:defRPr>
            </a:lvl7pPr>
            <a:lvl8pPr marL="1371600" algn="l" rtl="0" eaLnBrk="1" fontAlgn="base" hangingPunct="1">
              <a:spcBef>
                <a:spcPct val="0"/>
              </a:spcBef>
              <a:spcAft>
                <a:spcPct val="0"/>
              </a:spcAft>
              <a:defRPr sz="2800" b="1">
                <a:solidFill>
                  <a:srgbClr val="007AC2"/>
                </a:solidFill>
                <a:latin typeface="Arial" charset="0"/>
              </a:defRPr>
            </a:lvl8pPr>
            <a:lvl9pPr marL="1828800" algn="l" rtl="0" eaLnBrk="1" fontAlgn="base" hangingPunct="1">
              <a:spcBef>
                <a:spcPct val="0"/>
              </a:spcBef>
              <a:spcAft>
                <a:spcPct val="0"/>
              </a:spcAft>
              <a:defRPr sz="2800" b="1">
                <a:solidFill>
                  <a:srgbClr val="007AC2"/>
                </a:solidFill>
                <a:latin typeface="Arial" charset="0"/>
              </a:defRPr>
            </a:lvl9pPr>
          </a:lstStyle>
          <a:p>
            <a:r>
              <a:rPr lang="en-US" dirty="0"/>
              <a:t>PMI</a:t>
            </a:r>
            <a:r>
              <a:rPr lang="en-US" baseline="30000" dirty="0"/>
              <a:t>®</a:t>
            </a:r>
            <a:r>
              <a:rPr lang="en-US" dirty="0"/>
              <a:t> EMEA Congress 2019</a:t>
            </a:r>
            <a:br>
              <a:rPr lang="en-US" dirty="0"/>
            </a:br>
            <a:br>
              <a:rPr lang="en-US" baseline="0" dirty="0">
                <a:latin typeface="Arial" panose="020B0604020202020204" pitchFamily="34" charset="0"/>
                <a:cs typeface="Arial" panose="020B0604020202020204" pitchFamily="34" charset="0"/>
              </a:rPr>
            </a:br>
            <a:endParaRPr lang="en-US" sz="3200" kern="0" dirty="0"/>
          </a:p>
        </p:txBody>
      </p:sp>
      <p:sp>
        <p:nvSpPr>
          <p:cNvPr id="15" name="TextBox 14">
            <a:extLst>
              <a:ext uri="{FF2B5EF4-FFF2-40B4-BE49-F238E27FC236}">
                <a16:creationId xmlns:a16="http://schemas.microsoft.com/office/drawing/2014/main" id="{00D34EC4-24B6-4438-A20F-46A49127C0F1}"/>
              </a:ext>
            </a:extLst>
          </p:cNvPr>
          <p:cNvSpPr txBox="1"/>
          <p:nvPr userDrawn="1"/>
        </p:nvSpPr>
        <p:spPr>
          <a:xfrm>
            <a:off x="7179885" y="4677783"/>
            <a:ext cx="1878005" cy="400110"/>
          </a:xfrm>
          <a:prstGeom prst="rect">
            <a:avLst/>
          </a:prstGeom>
          <a:noFill/>
        </p:spPr>
        <p:txBody>
          <a:bodyPr wrap="square" rtlCol="0">
            <a:spAutoFit/>
          </a:bodyPr>
          <a:lstStyle/>
          <a:p>
            <a:pPr algn="r"/>
            <a:r>
              <a:rPr lang="en-US" sz="2000" baseline="0" dirty="0">
                <a:latin typeface="Arial" panose="020B0604020202020204" pitchFamily="34" charset="0"/>
                <a:cs typeface="Arial" panose="020B0604020202020204" pitchFamily="34" charset="0"/>
              </a:rPr>
              <a:t>#PMIEMEA19</a:t>
            </a:r>
            <a:endParaRPr lang="en-US" sz="2000" dirty="0"/>
          </a:p>
        </p:txBody>
      </p:sp>
      <p:sp>
        <p:nvSpPr>
          <p:cNvPr id="4" name="Text Placeholder 3"/>
          <p:cNvSpPr>
            <a:spLocks noGrp="1"/>
          </p:cNvSpPr>
          <p:nvPr>
            <p:ph type="body" sz="quarter" idx="11" hasCustomPrompt="1"/>
          </p:nvPr>
        </p:nvSpPr>
        <p:spPr>
          <a:xfrm>
            <a:off x="484764" y="2299854"/>
            <a:ext cx="4239635" cy="1288329"/>
          </a:xfrm>
        </p:spPr>
        <p:txBody>
          <a:bodyPr anchor="b">
            <a:noAutofit/>
          </a:bodyPr>
          <a:lstStyle>
            <a:lvl1pPr marL="0" indent="0">
              <a:buFontTx/>
              <a:buNone/>
              <a:defRPr sz="2200">
                <a:solidFill>
                  <a:schemeClr val="bg1"/>
                </a:solidFill>
              </a:defRPr>
            </a:lvl1pPr>
            <a:lvl2pPr>
              <a:defRPr sz="2200"/>
            </a:lvl2pPr>
            <a:lvl3pPr>
              <a:defRPr sz="2200"/>
            </a:lvl3pPr>
            <a:lvl4pPr>
              <a:defRPr sz="2200"/>
            </a:lvl4pPr>
            <a:lvl5pPr>
              <a:defRPr sz="2200"/>
            </a:lvl5pPr>
          </a:lstStyle>
          <a:p>
            <a:pPr lvl="0"/>
            <a:r>
              <a:rPr lang="en-US" dirty="0"/>
              <a:t>Session Title</a:t>
            </a:r>
          </a:p>
        </p:txBody>
      </p:sp>
      <p:sp>
        <p:nvSpPr>
          <p:cNvPr id="11" name="Text Placeholder 6"/>
          <p:cNvSpPr>
            <a:spLocks noGrp="1"/>
          </p:cNvSpPr>
          <p:nvPr>
            <p:ph type="body" sz="quarter" idx="12" hasCustomPrompt="1"/>
          </p:nvPr>
        </p:nvSpPr>
        <p:spPr>
          <a:xfrm>
            <a:off x="495300" y="4152900"/>
            <a:ext cx="6473536" cy="385646"/>
          </a:xfrm>
        </p:spPr>
        <p:txBody>
          <a:bodyPr anchor="t">
            <a:noAutofit/>
          </a:bodyPr>
          <a:lstStyle>
            <a:lvl1pPr marL="0" indent="0">
              <a:lnSpc>
                <a:spcPts val="2200"/>
              </a:lnSpc>
              <a:spcBef>
                <a:spcPts val="0"/>
              </a:spcBef>
              <a:buNone/>
              <a:defRPr sz="2000"/>
            </a:lvl1pPr>
          </a:lstStyle>
          <a:p>
            <a:pPr lvl="0"/>
            <a:r>
              <a:rPr lang="en-US" dirty="0"/>
              <a:t>Speaker Name</a:t>
            </a:r>
          </a:p>
        </p:txBody>
      </p:sp>
    </p:spTree>
    <p:extLst>
      <p:ext uri="{BB962C8B-B14F-4D97-AF65-F5344CB8AC3E}">
        <p14:creationId xmlns:p14="http://schemas.microsoft.com/office/powerpoint/2010/main" val="68984833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hart"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00100"/>
          </a:xfrm>
        </p:spPr>
        <p:txBody>
          <a:bodyPr anchor="b"/>
          <a:lstStyle/>
          <a:p>
            <a:r>
              <a:rPr lang="en-US"/>
              <a:t>Click to edit Master title style</a:t>
            </a:r>
          </a:p>
        </p:txBody>
      </p:sp>
      <p:sp>
        <p:nvSpPr>
          <p:cNvPr id="3" name="Text Placeholder 2"/>
          <p:cNvSpPr>
            <a:spLocks noGrp="1"/>
          </p:cNvSpPr>
          <p:nvPr>
            <p:ph type="body" sz="half" idx="1"/>
          </p:nvPr>
        </p:nvSpPr>
        <p:spPr>
          <a:xfrm>
            <a:off x="4648200" y="1143000"/>
            <a:ext cx="3810000" cy="320040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685800" y="1143000"/>
            <a:ext cx="3810000" cy="3200400"/>
          </a:xfrm>
        </p:spPr>
        <p:txBody>
          <a:bodyPr>
            <a:normAutofit/>
          </a:bodyPr>
          <a:lstStyle/>
          <a:p>
            <a:pPr lvl="0"/>
            <a:r>
              <a:rPr lang="en-US" noProof="0"/>
              <a:t>Click icon to add chart</a:t>
            </a:r>
          </a:p>
        </p:txBody>
      </p:sp>
      <p:sp>
        <p:nvSpPr>
          <p:cNvPr id="7" name="Slide Number Placeholder 5"/>
          <p:cNvSpPr>
            <a:spLocks noGrp="1"/>
          </p:cNvSpPr>
          <p:nvPr>
            <p:ph type="sldNum" sz="quarter" idx="4"/>
          </p:nvPr>
        </p:nvSpPr>
        <p:spPr>
          <a:xfrm>
            <a:off x="6457950" y="4842253"/>
            <a:ext cx="2057400" cy="274637"/>
          </a:xfrm>
          <a:prstGeom prst="rect">
            <a:avLst/>
          </a:prstGeom>
        </p:spPr>
        <p:txBody>
          <a:bodyPr vert="horz" lIns="91440" tIns="45720" rIns="91440" bIns="45720" rtlCol="0" anchor="ctr"/>
          <a:lstStyle>
            <a:lvl1pPr algn="r">
              <a:defRPr sz="1050">
                <a:solidFill>
                  <a:schemeClr val="bg1"/>
                </a:solidFill>
              </a:defRPr>
            </a:lvl1pPr>
          </a:lstStyle>
          <a:p>
            <a:fld id="{C71A894C-205B-4DAA-9540-5D213890B08A}" type="slidenum">
              <a:rPr lang="en-US" smtClean="0"/>
              <a:pPr/>
              <a:t>‹#›</a:t>
            </a:fld>
            <a:endParaRPr lang="en-US" dirty="0"/>
          </a:p>
        </p:txBody>
      </p:sp>
    </p:spTree>
    <p:extLst>
      <p:ext uri="{BB962C8B-B14F-4D97-AF65-F5344CB8AC3E}">
        <p14:creationId xmlns:p14="http://schemas.microsoft.com/office/powerpoint/2010/main" val="410484145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Section Divider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4" name="Rectangle 23"/>
          <p:cNvSpPr/>
          <p:nvPr userDrawn="1"/>
        </p:nvSpPr>
        <p:spPr bwMode="auto">
          <a:xfrm>
            <a:off x="0" y="3886200"/>
            <a:ext cx="9144000" cy="1257300"/>
          </a:xfrm>
          <a:prstGeom prst="rect">
            <a:avLst/>
          </a:prstGeom>
          <a:blipFill>
            <a:blip r:embed="rId3"/>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Text Placeholder 2"/>
          <p:cNvSpPr>
            <a:spLocks noGrp="1"/>
          </p:cNvSpPr>
          <p:nvPr userDrawn="1">
            <p:ph type="body" sz="quarter" idx="10"/>
          </p:nvPr>
        </p:nvSpPr>
        <p:spPr>
          <a:xfrm>
            <a:off x="495300" y="4254500"/>
            <a:ext cx="6350000" cy="711200"/>
          </a:xfrm>
        </p:spPr>
        <p:txBody>
          <a:bodyPr anchor="ct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6" name="Picture 5">
            <a:extLst>
              <a:ext uri="{FF2B5EF4-FFF2-40B4-BE49-F238E27FC236}">
                <a16:creationId xmlns:a16="http://schemas.microsoft.com/office/drawing/2014/main" id="{B695B664-790D-484A-85F1-A88EFF3C922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6492198" y="3919532"/>
            <a:ext cx="2553082" cy="1193000"/>
          </a:xfrm>
          <a:prstGeom prst="rect">
            <a:avLst/>
          </a:prstGeom>
          <a:noFill/>
          <a:ln w="9525">
            <a:noFill/>
            <a:miter lim="800000"/>
            <a:headEnd/>
            <a:tailEnd/>
          </a:ln>
        </p:spPr>
      </p:pic>
    </p:spTree>
    <p:extLst>
      <p:ext uri="{BB962C8B-B14F-4D97-AF65-F5344CB8AC3E}">
        <p14:creationId xmlns:p14="http://schemas.microsoft.com/office/powerpoint/2010/main" val="394955777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Divider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44000" cy="5126736"/>
          </a:xfrm>
          <a:prstGeom prst="rect">
            <a:avLst/>
          </a:prstGeom>
        </p:spPr>
      </p:pic>
      <p:pic>
        <p:nvPicPr>
          <p:cNvPr id="26" name="Picture 25" descr="PMI_Logo_Wht_KO.tif"/>
          <p:cNvPicPr>
            <a:picLocks noChangeAspect="1"/>
          </p:cNvPicPr>
          <p:nvPr userDrawn="1"/>
        </p:nvPicPr>
        <p:blipFill rotWithShape="1">
          <a:blip r:embed="rId3" cstate="print"/>
          <a:srcRect b="25440"/>
          <a:stretch/>
        </p:blipFill>
        <p:spPr>
          <a:xfrm>
            <a:off x="7625440" y="4492200"/>
            <a:ext cx="1027035" cy="279090"/>
          </a:xfrm>
          <a:prstGeom prst="rect">
            <a:avLst/>
          </a:prstGeom>
        </p:spPr>
      </p:pic>
      <p:sp>
        <p:nvSpPr>
          <p:cNvPr id="10" name="Rectangle 9">
            <a:extLst>
              <a:ext uri="{FF2B5EF4-FFF2-40B4-BE49-F238E27FC236}">
                <a16:creationId xmlns:a16="http://schemas.microsoft.com/office/drawing/2014/main" id="{F2114DEE-1BD8-424A-895D-1E5CD3BBB323}"/>
              </a:ext>
            </a:extLst>
          </p:cNvPr>
          <p:cNvSpPr/>
          <p:nvPr userDrawn="1"/>
        </p:nvSpPr>
        <p:spPr bwMode="auto">
          <a:xfrm>
            <a:off x="0" y="3886200"/>
            <a:ext cx="9144000" cy="1257300"/>
          </a:xfrm>
          <a:prstGeom prst="rect">
            <a:avLst/>
          </a:prstGeom>
          <a:blipFill>
            <a:blip r:embed="rId4"/>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Text Placeholder 2">
            <a:extLst>
              <a:ext uri="{FF2B5EF4-FFF2-40B4-BE49-F238E27FC236}">
                <a16:creationId xmlns:a16="http://schemas.microsoft.com/office/drawing/2014/main" id="{EF5FAC09-399A-4C9E-A237-B59ACA8EEB6C}"/>
              </a:ext>
            </a:extLst>
          </p:cNvPr>
          <p:cNvSpPr>
            <a:spLocks noGrp="1"/>
          </p:cNvSpPr>
          <p:nvPr>
            <p:ph type="body" sz="quarter" idx="11"/>
          </p:nvPr>
        </p:nvSpPr>
        <p:spPr>
          <a:xfrm>
            <a:off x="495300" y="4254500"/>
            <a:ext cx="6350000" cy="711200"/>
          </a:xfrm>
        </p:spPr>
        <p:txBody>
          <a:bodyPr anchor="ct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12" name="Picture 11">
            <a:extLst>
              <a:ext uri="{FF2B5EF4-FFF2-40B4-BE49-F238E27FC236}">
                <a16:creationId xmlns:a16="http://schemas.microsoft.com/office/drawing/2014/main" id="{EE368A0D-1F76-4E82-A6C7-B324489DD38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6492198" y="3919532"/>
            <a:ext cx="2553082" cy="1193000"/>
          </a:xfrm>
          <a:prstGeom prst="rect">
            <a:avLst/>
          </a:prstGeom>
          <a:noFill/>
          <a:ln w="9525">
            <a:noFill/>
            <a:miter lim="800000"/>
            <a:headEnd/>
            <a:tailEnd/>
          </a:ln>
        </p:spPr>
      </p:pic>
    </p:spTree>
    <p:extLst>
      <p:ext uri="{BB962C8B-B14F-4D97-AF65-F5344CB8AC3E}">
        <p14:creationId xmlns:p14="http://schemas.microsoft.com/office/powerpoint/2010/main" val="143748717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Divider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25" t="6391" r="-125" b="-6391"/>
          <a:stretch/>
        </p:blipFill>
        <p:spPr>
          <a:xfrm>
            <a:off x="0" y="0"/>
            <a:ext cx="9144000" cy="5007864"/>
          </a:xfrm>
          <a:prstGeom prst="rect">
            <a:avLst/>
          </a:prstGeom>
        </p:spPr>
      </p:pic>
      <p:sp>
        <p:nvSpPr>
          <p:cNvPr id="10" name="Rectangle 9">
            <a:extLst>
              <a:ext uri="{FF2B5EF4-FFF2-40B4-BE49-F238E27FC236}">
                <a16:creationId xmlns:a16="http://schemas.microsoft.com/office/drawing/2014/main" id="{151D3A7D-66FA-465E-A358-6A5CF53168B8}"/>
              </a:ext>
            </a:extLst>
          </p:cNvPr>
          <p:cNvSpPr/>
          <p:nvPr userDrawn="1"/>
        </p:nvSpPr>
        <p:spPr bwMode="auto">
          <a:xfrm>
            <a:off x="0" y="3886200"/>
            <a:ext cx="9144000" cy="1257300"/>
          </a:xfrm>
          <a:prstGeom prst="rect">
            <a:avLst/>
          </a:prstGeom>
          <a:blipFill>
            <a:blip r:embed="rId3"/>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Text Placeholder 2">
            <a:extLst>
              <a:ext uri="{FF2B5EF4-FFF2-40B4-BE49-F238E27FC236}">
                <a16:creationId xmlns:a16="http://schemas.microsoft.com/office/drawing/2014/main" id="{87086A6B-9615-4117-8758-0886CD0EA512}"/>
              </a:ext>
            </a:extLst>
          </p:cNvPr>
          <p:cNvSpPr>
            <a:spLocks noGrp="1"/>
          </p:cNvSpPr>
          <p:nvPr>
            <p:ph type="body" sz="quarter" idx="11"/>
          </p:nvPr>
        </p:nvSpPr>
        <p:spPr>
          <a:xfrm>
            <a:off x="495300" y="4254500"/>
            <a:ext cx="6350000" cy="711200"/>
          </a:xfrm>
        </p:spPr>
        <p:txBody>
          <a:bodyPr anchor="ct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12" name="Picture 11">
            <a:extLst>
              <a:ext uri="{FF2B5EF4-FFF2-40B4-BE49-F238E27FC236}">
                <a16:creationId xmlns:a16="http://schemas.microsoft.com/office/drawing/2014/main" id="{B3EDED9E-C65A-4BDC-80DA-6FA56B288C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6492198" y="3919532"/>
            <a:ext cx="2553082" cy="1193000"/>
          </a:xfrm>
          <a:prstGeom prst="rect">
            <a:avLst/>
          </a:prstGeom>
          <a:noFill/>
          <a:ln w="9525">
            <a:noFill/>
            <a:miter lim="800000"/>
            <a:headEnd/>
            <a:tailEnd/>
          </a:ln>
        </p:spPr>
      </p:pic>
    </p:spTree>
    <p:extLst>
      <p:ext uri="{BB962C8B-B14F-4D97-AF65-F5344CB8AC3E}">
        <p14:creationId xmlns:p14="http://schemas.microsoft.com/office/powerpoint/2010/main" val="109791557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Divider 4">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1806" b="-11806"/>
          <a:stretch/>
        </p:blipFill>
        <p:spPr>
          <a:xfrm>
            <a:off x="0" y="0"/>
            <a:ext cx="9144000" cy="4937760"/>
          </a:xfrm>
          <a:prstGeom prst="rect">
            <a:avLst/>
          </a:prstGeom>
        </p:spPr>
      </p:pic>
      <p:sp>
        <p:nvSpPr>
          <p:cNvPr id="10" name="Rectangle 9">
            <a:extLst>
              <a:ext uri="{FF2B5EF4-FFF2-40B4-BE49-F238E27FC236}">
                <a16:creationId xmlns:a16="http://schemas.microsoft.com/office/drawing/2014/main" id="{A9885216-ECC4-48E9-94D4-92D7882EF1AB}"/>
              </a:ext>
            </a:extLst>
          </p:cNvPr>
          <p:cNvSpPr/>
          <p:nvPr userDrawn="1"/>
        </p:nvSpPr>
        <p:spPr bwMode="auto">
          <a:xfrm>
            <a:off x="0" y="3886200"/>
            <a:ext cx="9144000" cy="1257300"/>
          </a:xfrm>
          <a:prstGeom prst="rect">
            <a:avLst/>
          </a:prstGeom>
          <a:blipFill>
            <a:blip r:embed="rId3"/>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Text Placeholder 2">
            <a:extLst>
              <a:ext uri="{FF2B5EF4-FFF2-40B4-BE49-F238E27FC236}">
                <a16:creationId xmlns:a16="http://schemas.microsoft.com/office/drawing/2014/main" id="{3192312A-E9E8-4FAA-A811-1BBE256F8D9E}"/>
              </a:ext>
            </a:extLst>
          </p:cNvPr>
          <p:cNvSpPr>
            <a:spLocks noGrp="1"/>
          </p:cNvSpPr>
          <p:nvPr>
            <p:ph type="body" sz="quarter" idx="11"/>
          </p:nvPr>
        </p:nvSpPr>
        <p:spPr>
          <a:xfrm>
            <a:off x="495300" y="4254500"/>
            <a:ext cx="6350000" cy="711200"/>
          </a:xfrm>
        </p:spPr>
        <p:txBody>
          <a:bodyPr anchor="ct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12" name="Picture 11">
            <a:extLst>
              <a:ext uri="{FF2B5EF4-FFF2-40B4-BE49-F238E27FC236}">
                <a16:creationId xmlns:a16="http://schemas.microsoft.com/office/drawing/2014/main" id="{2FDB9416-D43F-4B30-A5FA-FEE265BE2C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6492198" y="3919532"/>
            <a:ext cx="2553082" cy="1193000"/>
          </a:xfrm>
          <a:prstGeom prst="rect">
            <a:avLst/>
          </a:prstGeom>
          <a:noFill/>
          <a:ln w="9525">
            <a:noFill/>
            <a:miter lim="800000"/>
            <a:headEnd/>
            <a:tailEnd/>
          </a:ln>
        </p:spPr>
      </p:pic>
    </p:spTree>
    <p:extLst>
      <p:ext uri="{BB962C8B-B14F-4D97-AF65-F5344CB8AC3E}">
        <p14:creationId xmlns:p14="http://schemas.microsoft.com/office/powerpoint/2010/main" val="253140384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Divider 4">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30188" t="9626" r="22658" b="59331"/>
          <a:stretch/>
        </p:blipFill>
        <p:spPr>
          <a:xfrm>
            <a:off x="0" y="0"/>
            <a:ext cx="9144000" cy="4013200"/>
          </a:xfrm>
          <a:prstGeom prst="rect">
            <a:avLst/>
          </a:prstGeom>
        </p:spPr>
      </p:pic>
      <p:sp>
        <p:nvSpPr>
          <p:cNvPr id="10" name="Rectangle 9">
            <a:extLst>
              <a:ext uri="{FF2B5EF4-FFF2-40B4-BE49-F238E27FC236}">
                <a16:creationId xmlns:a16="http://schemas.microsoft.com/office/drawing/2014/main" id="{AC308C0E-68F3-4C18-B17D-54BB9D373A6F}"/>
              </a:ext>
            </a:extLst>
          </p:cNvPr>
          <p:cNvSpPr/>
          <p:nvPr userDrawn="1"/>
        </p:nvSpPr>
        <p:spPr bwMode="auto">
          <a:xfrm>
            <a:off x="0" y="3886200"/>
            <a:ext cx="9144000" cy="1257300"/>
          </a:xfrm>
          <a:prstGeom prst="rect">
            <a:avLst/>
          </a:prstGeom>
          <a:blipFill>
            <a:blip r:embed="rId3"/>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Text Placeholder 2">
            <a:extLst>
              <a:ext uri="{FF2B5EF4-FFF2-40B4-BE49-F238E27FC236}">
                <a16:creationId xmlns:a16="http://schemas.microsoft.com/office/drawing/2014/main" id="{2F34BDBE-DD4B-477B-85BB-92966F8F756D}"/>
              </a:ext>
            </a:extLst>
          </p:cNvPr>
          <p:cNvSpPr>
            <a:spLocks noGrp="1"/>
          </p:cNvSpPr>
          <p:nvPr>
            <p:ph type="body" sz="quarter" idx="11"/>
          </p:nvPr>
        </p:nvSpPr>
        <p:spPr>
          <a:xfrm>
            <a:off x="495300" y="4254500"/>
            <a:ext cx="6350000" cy="711200"/>
          </a:xfrm>
        </p:spPr>
        <p:txBody>
          <a:bodyPr anchor="ct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12" name="Picture 11">
            <a:extLst>
              <a:ext uri="{FF2B5EF4-FFF2-40B4-BE49-F238E27FC236}">
                <a16:creationId xmlns:a16="http://schemas.microsoft.com/office/drawing/2014/main" id="{B9F83770-58D7-4E4D-AC44-0BA99E73AEE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6492198" y="3919532"/>
            <a:ext cx="2553082" cy="1193000"/>
          </a:xfrm>
          <a:prstGeom prst="rect">
            <a:avLst/>
          </a:prstGeom>
          <a:noFill/>
          <a:ln w="9525">
            <a:noFill/>
            <a:miter lim="800000"/>
            <a:headEnd/>
            <a:tailEnd/>
          </a:ln>
        </p:spPr>
      </p:pic>
    </p:spTree>
    <p:extLst>
      <p:ext uri="{BB962C8B-B14F-4D97-AF65-F5344CB8AC3E}">
        <p14:creationId xmlns:p14="http://schemas.microsoft.com/office/powerpoint/2010/main" val="407638996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Divider 4">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4805" t="24389" r="3515" b="16042"/>
          <a:stretch/>
        </p:blipFill>
        <p:spPr>
          <a:xfrm>
            <a:off x="1" y="-25400"/>
            <a:ext cx="9143999" cy="4018280"/>
          </a:xfrm>
          <a:prstGeom prst="rect">
            <a:avLst/>
          </a:prstGeom>
        </p:spPr>
      </p:pic>
      <p:sp>
        <p:nvSpPr>
          <p:cNvPr id="10" name="Rectangle 9">
            <a:extLst>
              <a:ext uri="{FF2B5EF4-FFF2-40B4-BE49-F238E27FC236}">
                <a16:creationId xmlns:a16="http://schemas.microsoft.com/office/drawing/2014/main" id="{E5DAF3CD-9A30-4D2B-8D03-E736BA13B871}"/>
              </a:ext>
            </a:extLst>
          </p:cNvPr>
          <p:cNvSpPr/>
          <p:nvPr userDrawn="1"/>
        </p:nvSpPr>
        <p:spPr bwMode="auto">
          <a:xfrm>
            <a:off x="0" y="3886200"/>
            <a:ext cx="9144000" cy="1257300"/>
          </a:xfrm>
          <a:prstGeom prst="rect">
            <a:avLst/>
          </a:prstGeom>
          <a:blipFill>
            <a:blip r:embed="rId3"/>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Text Placeholder 2">
            <a:extLst>
              <a:ext uri="{FF2B5EF4-FFF2-40B4-BE49-F238E27FC236}">
                <a16:creationId xmlns:a16="http://schemas.microsoft.com/office/drawing/2014/main" id="{663B91F8-D93F-431D-9202-9A7A26510D69}"/>
              </a:ext>
            </a:extLst>
          </p:cNvPr>
          <p:cNvSpPr>
            <a:spLocks noGrp="1"/>
          </p:cNvSpPr>
          <p:nvPr>
            <p:ph type="body" sz="quarter" idx="11"/>
          </p:nvPr>
        </p:nvSpPr>
        <p:spPr>
          <a:xfrm>
            <a:off x="495300" y="4254500"/>
            <a:ext cx="6350000" cy="711200"/>
          </a:xfrm>
        </p:spPr>
        <p:txBody>
          <a:bodyPr anchor="ctr"/>
          <a:lstStyle>
            <a:lvl1pPr marL="0" indent="0">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12" name="Picture 11">
            <a:extLst>
              <a:ext uri="{FF2B5EF4-FFF2-40B4-BE49-F238E27FC236}">
                <a16:creationId xmlns:a16="http://schemas.microsoft.com/office/drawing/2014/main" id="{FBCC32B7-6308-41C4-A688-709B07A7A96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6492198" y="3919532"/>
            <a:ext cx="2553082" cy="1193000"/>
          </a:xfrm>
          <a:prstGeom prst="rect">
            <a:avLst/>
          </a:prstGeom>
          <a:noFill/>
          <a:ln w="9525">
            <a:noFill/>
            <a:miter lim="800000"/>
            <a:headEnd/>
            <a:tailEnd/>
          </a:ln>
        </p:spPr>
      </p:pic>
    </p:spTree>
    <p:extLst>
      <p:ext uri="{BB962C8B-B14F-4D97-AF65-F5344CB8AC3E}">
        <p14:creationId xmlns:p14="http://schemas.microsoft.com/office/powerpoint/2010/main" val="104488511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MI / Chapter Logo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C71A894C-205B-4DAA-9540-5D213890B08A}" type="slidenum">
              <a:rPr lang="en-US" smtClean="0"/>
              <a:pPr/>
              <a:t>‹#›</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51660" y="1277669"/>
            <a:ext cx="5440680" cy="2360592"/>
          </a:xfrm>
          <a:prstGeom prst="rect">
            <a:avLst/>
          </a:prstGeom>
        </p:spPr>
      </p:pic>
    </p:spTree>
    <p:extLst>
      <p:ext uri="{BB962C8B-B14F-4D97-AF65-F5344CB8AC3E}">
        <p14:creationId xmlns:p14="http://schemas.microsoft.com/office/powerpoint/2010/main" val="74989045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C71A894C-205B-4DAA-9540-5D213890B08A}" type="slidenum">
              <a:rPr lang="en-US" smtClean="0"/>
              <a:pPr/>
              <a:t>‹#›</a:t>
            </a:fld>
            <a:endParaRPr lang="en-US" dirty="0"/>
          </a:p>
        </p:txBody>
      </p:sp>
      <p:sp>
        <p:nvSpPr>
          <p:cNvPr id="5" name="Text Placeholder 2"/>
          <p:cNvSpPr>
            <a:spLocks noGrp="1"/>
          </p:cNvSpPr>
          <p:nvPr>
            <p:ph type="body" sz="half" idx="1" hasCustomPrompt="1"/>
          </p:nvPr>
        </p:nvSpPr>
        <p:spPr>
          <a:xfrm>
            <a:off x="1447800" y="1181100"/>
            <a:ext cx="4922520" cy="3314700"/>
          </a:xfrm>
        </p:spPr>
        <p:txBody>
          <a:bodyPr>
            <a:normAutofit/>
          </a:bodyPr>
          <a:lstStyle>
            <a:lvl1pPr marL="1085850" indent="-228600">
              <a:buNone/>
              <a:defRPr lang="en-US" sz="1100" b="1" smtClean="0">
                <a:effectLst/>
              </a:defRPr>
            </a:lvl1pPr>
            <a:lvl2pPr>
              <a:defRPr sz="2400"/>
            </a:lvl2pPr>
            <a:lvl3pPr marL="114300" indent="742950" algn="l">
              <a:buNone/>
              <a:defRPr lang="en-US" sz="2400" dirty="0" smtClean="0">
                <a:solidFill>
                  <a:srgbClr val="455560"/>
                </a:solidFill>
                <a:latin typeface="Arial" pitchFamily="34" charset="0"/>
                <a:cs typeface="Arial" pitchFamily="34" charset="0"/>
              </a:defRPr>
            </a:lvl3pPr>
            <a:lvl4pPr marL="1085850" indent="-228600">
              <a:defRPr sz="2400"/>
            </a:lvl4pPr>
            <a:lvl5pPr marL="0" indent="0">
              <a:buNone/>
              <a:defRPr sz="2400">
                <a:solidFill>
                  <a:srgbClr val="455560"/>
                </a:solidFill>
              </a:defRPr>
            </a:lvl5pPr>
          </a:lstStyle>
          <a:p>
            <a:pPr lvl="4"/>
            <a:r>
              <a:rPr lang="en-US" dirty="0"/>
              <a:t>Text</a:t>
            </a:r>
          </a:p>
        </p:txBody>
      </p:sp>
    </p:spTree>
    <p:extLst>
      <p:ext uri="{BB962C8B-B14F-4D97-AF65-F5344CB8AC3E}">
        <p14:creationId xmlns:p14="http://schemas.microsoft.com/office/powerpoint/2010/main" val="38856668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83DBA2-EAED-4FA8-9255-C7E49EE7A6A6}"/>
              </a:ext>
            </a:extLst>
          </p:cNvPr>
          <p:cNvSpPr/>
          <p:nvPr userDrawn="1"/>
        </p:nvSpPr>
        <p:spPr bwMode="auto">
          <a:xfrm>
            <a:off x="0" y="-1"/>
            <a:ext cx="9144000" cy="4876799"/>
          </a:xfrm>
          <a:prstGeom prst="rect">
            <a:avLst/>
          </a:prstGeom>
          <a:blipFill>
            <a:blip r:embed="rId2"/>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3" name="Rectangle 12">
            <a:extLst>
              <a:ext uri="{FF2B5EF4-FFF2-40B4-BE49-F238E27FC236}">
                <a16:creationId xmlns:a16="http://schemas.microsoft.com/office/drawing/2014/main" id="{6CFEF506-56A1-4853-BA4F-F95985AC8018}"/>
              </a:ext>
            </a:extLst>
          </p:cNvPr>
          <p:cNvSpPr/>
          <p:nvPr userDrawn="1"/>
        </p:nvSpPr>
        <p:spPr bwMode="auto">
          <a:xfrm>
            <a:off x="0" y="4812491"/>
            <a:ext cx="9144000" cy="331009"/>
          </a:xfrm>
          <a:prstGeom prst="rect">
            <a:avLst/>
          </a:prstGeom>
          <a:gradFill flip="none" rotWithShape="1">
            <a:gsLst>
              <a:gs pos="0">
                <a:srgbClr val="2D9BA8"/>
              </a:gs>
              <a:gs pos="50000">
                <a:srgbClr val="4AA898"/>
              </a:gs>
              <a:gs pos="100000">
                <a:srgbClr val="E6D776"/>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Times" charset="0"/>
            </a:endParaRPr>
          </a:p>
        </p:txBody>
      </p:sp>
      <p:pic>
        <p:nvPicPr>
          <p:cNvPr id="14" name="Picture 13">
            <a:extLst>
              <a:ext uri="{FF2B5EF4-FFF2-40B4-BE49-F238E27FC236}">
                <a16:creationId xmlns:a16="http://schemas.microsoft.com/office/drawing/2014/main" id="{C41343B6-2EC1-499D-88A9-A50FDF2059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38242" y="4790234"/>
            <a:ext cx="793997" cy="371018"/>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C71A894C-205B-4DAA-9540-5D213890B08A}" type="slidenum">
              <a:rPr lang="en-US" smtClean="0"/>
              <a:pPr/>
              <a:t>‹#›</a:t>
            </a:fld>
            <a:endParaRPr lang="en-US" dirty="0"/>
          </a:p>
        </p:txBody>
      </p:sp>
      <p:sp>
        <p:nvSpPr>
          <p:cNvPr id="12" name="Text Placeholder 11"/>
          <p:cNvSpPr>
            <a:spLocks noGrp="1"/>
          </p:cNvSpPr>
          <p:nvPr>
            <p:ph type="body" sz="quarter" idx="11" hasCustomPrompt="1"/>
          </p:nvPr>
        </p:nvSpPr>
        <p:spPr>
          <a:xfrm>
            <a:off x="765175" y="651238"/>
            <a:ext cx="7613650" cy="3621087"/>
          </a:xfrm>
        </p:spPr>
        <p:txBody>
          <a:bodyPr anchor="ctr">
            <a:normAutofit/>
          </a:bodyPr>
          <a:lstStyle>
            <a:lvl1pPr marL="0" indent="0" algn="ctr">
              <a:buNone/>
              <a:defRPr sz="32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text styles</a:t>
            </a:r>
            <a:br>
              <a:rPr lang="en-US" dirty="0"/>
            </a:br>
            <a:r>
              <a:rPr lang="en-US" dirty="0"/>
              <a:t>Quote Slide</a:t>
            </a:r>
          </a:p>
        </p:txBody>
      </p:sp>
      <p:sp>
        <p:nvSpPr>
          <p:cNvPr id="7" name="TextBox 6">
            <a:extLst>
              <a:ext uri="{FF2B5EF4-FFF2-40B4-BE49-F238E27FC236}">
                <a16:creationId xmlns:a16="http://schemas.microsoft.com/office/drawing/2014/main" id="{A829BB3C-7278-404A-8DE6-7DA10E36DB14}"/>
              </a:ext>
            </a:extLst>
          </p:cNvPr>
          <p:cNvSpPr txBox="1"/>
          <p:nvPr userDrawn="1"/>
        </p:nvSpPr>
        <p:spPr>
          <a:xfrm>
            <a:off x="3975097" y="4861054"/>
            <a:ext cx="1202266" cy="276999"/>
          </a:xfrm>
          <a:prstGeom prst="rect">
            <a:avLst/>
          </a:prstGeom>
          <a:noFill/>
        </p:spPr>
        <p:txBody>
          <a:bodyPr wrap="square" rtlCol="0">
            <a:spAutoFit/>
          </a:bodyPr>
          <a:lstStyle/>
          <a:p>
            <a:pPr algn="ctr"/>
            <a:r>
              <a:rPr lang="en-US" sz="1200" baseline="0" dirty="0">
                <a:solidFill>
                  <a:schemeClr val="bg1"/>
                </a:solidFill>
                <a:latin typeface="Arial" panose="020B0604020202020204" pitchFamily="34" charset="0"/>
                <a:cs typeface="Arial" panose="020B0604020202020204" pitchFamily="34" charset="0"/>
              </a:rPr>
              <a:t>#PMIEMEA19</a:t>
            </a:r>
            <a:endParaRPr lang="en-US" sz="1200" dirty="0">
              <a:solidFill>
                <a:schemeClr val="bg1"/>
              </a:solidFill>
            </a:endParaRPr>
          </a:p>
        </p:txBody>
      </p:sp>
    </p:spTree>
    <p:extLst>
      <p:ext uri="{BB962C8B-B14F-4D97-AF65-F5344CB8AC3E}">
        <p14:creationId xmlns:p14="http://schemas.microsoft.com/office/powerpoint/2010/main" val="391935845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Click to edit Master title style</a:t>
            </a:r>
          </a:p>
        </p:txBody>
      </p:sp>
      <p:sp>
        <p:nvSpPr>
          <p:cNvPr id="3" name="Content Placeholder 2"/>
          <p:cNvSpPr>
            <a:spLocks noGrp="1"/>
          </p:cNvSpPr>
          <p:nvPr>
            <p:ph idx="1"/>
          </p:nvPr>
        </p:nvSpPr>
        <p:spPr/>
        <p:txBody>
          <a:bodyPr>
            <a:normAutofit/>
          </a:bodyPr>
          <a:lstStyle>
            <a:lvl1pPr>
              <a:buClr>
                <a:srgbClr val="0065BD"/>
              </a:buClr>
              <a:defRPr/>
            </a:lvl1pPr>
            <a:lvl2pPr>
              <a:buClr>
                <a:srgbClr val="0065BD"/>
              </a:buClr>
              <a:defRPr/>
            </a:lvl2pPr>
            <a:lvl3pPr>
              <a:buClr>
                <a:srgbClr val="0065BD"/>
              </a:buClr>
              <a:defRPr/>
            </a:lvl3pPr>
            <a:lvl4pPr>
              <a:buClr>
                <a:srgbClr val="0065BD"/>
              </a:buClr>
              <a:defRPr/>
            </a:lvl4pPr>
            <a:lvl5pPr>
              <a:buClr>
                <a:srgbClr val="0065BD"/>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4"/>
          </p:nvPr>
        </p:nvSpPr>
        <p:spPr>
          <a:xfrm>
            <a:off x="6457950" y="4842253"/>
            <a:ext cx="2057400" cy="274637"/>
          </a:xfrm>
          <a:prstGeom prst="rect">
            <a:avLst/>
          </a:prstGeom>
        </p:spPr>
        <p:txBody>
          <a:bodyPr vert="horz" lIns="91440" tIns="45720" rIns="91440" bIns="45720" rtlCol="0" anchor="ctr"/>
          <a:lstStyle>
            <a:lvl1pPr algn="r">
              <a:defRPr sz="1050">
                <a:solidFill>
                  <a:schemeClr val="bg1"/>
                </a:solidFill>
              </a:defRPr>
            </a:lvl1pPr>
          </a:lstStyle>
          <a:p>
            <a:fld id="{C71A894C-205B-4DAA-9540-5D213890B08A}" type="slidenum">
              <a:rPr lang="en-US" smtClean="0"/>
              <a:pPr/>
              <a:t>‹#›</a:t>
            </a:fld>
            <a:endParaRPr lang="en-US" dirty="0"/>
          </a:p>
        </p:txBody>
      </p:sp>
    </p:spTree>
    <p:extLst>
      <p:ext uri="{BB962C8B-B14F-4D97-AF65-F5344CB8AC3E}">
        <p14:creationId xmlns:p14="http://schemas.microsoft.com/office/powerpoint/2010/main" val="1398741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ote Slide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283DBA2-EAED-4FA8-9255-C7E49EE7A6A6}"/>
              </a:ext>
            </a:extLst>
          </p:cNvPr>
          <p:cNvSpPr/>
          <p:nvPr userDrawn="1"/>
        </p:nvSpPr>
        <p:spPr bwMode="auto">
          <a:xfrm>
            <a:off x="0" y="-1"/>
            <a:ext cx="9144000" cy="4876799"/>
          </a:xfrm>
          <a:prstGeom prst="rect">
            <a:avLst/>
          </a:prstGeom>
          <a:blipFill>
            <a:blip r:embed="rId2"/>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3" name="Rectangle 12">
            <a:extLst>
              <a:ext uri="{FF2B5EF4-FFF2-40B4-BE49-F238E27FC236}">
                <a16:creationId xmlns:a16="http://schemas.microsoft.com/office/drawing/2014/main" id="{6CFEF506-56A1-4853-BA4F-F95985AC8018}"/>
              </a:ext>
            </a:extLst>
          </p:cNvPr>
          <p:cNvSpPr/>
          <p:nvPr userDrawn="1"/>
        </p:nvSpPr>
        <p:spPr bwMode="auto">
          <a:xfrm>
            <a:off x="0" y="4812491"/>
            <a:ext cx="9144000" cy="331009"/>
          </a:xfrm>
          <a:prstGeom prst="rect">
            <a:avLst/>
          </a:prstGeom>
          <a:gradFill flip="none" rotWithShape="1">
            <a:gsLst>
              <a:gs pos="0">
                <a:srgbClr val="2D9BA8"/>
              </a:gs>
              <a:gs pos="50000">
                <a:srgbClr val="4AA898"/>
              </a:gs>
              <a:gs pos="100000">
                <a:srgbClr val="E6D776"/>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Times" charset="0"/>
            </a:endParaRPr>
          </a:p>
        </p:txBody>
      </p:sp>
      <p:pic>
        <p:nvPicPr>
          <p:cNvPr id="14" name="Picture 13">
            <a:extLst>
              <a:ext uri="{FF2B5EF4-FFF2-40B4-BE49-F238E27FC236}">
                <a16:creationId xmlns:a16="http://schemas.microsoft.com/office/drawing/2014/main" id="{C41343B6-2EC1-499D-88A9-A50FDF2059F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38242" y="4790234"/>
            <a:ext cx="793997" cy="371018"/>
          </a:xfrm>
          <a:prstGeom prst="rect">
            <a:avLst/>
          </a:prstGeom>
          <a:noFill/>
          <a:ln w="9525">
            <a:noFill/>
            <a:miter lim="800000"/>
            <a:headEnd/>
            <a:tailEnd/>
          </a:ln>
        </p:spPr>
      </p:pic>
      <p:sp>
        <p:nvSpPr>
          <p:cNvPr id="3" name="Slide Number Placeholder 2"/>
          <p:cNvSpPr>
            <a:spLocks noGrp="1"/>
          </p:cNvSpPr>
          <p:nvPr>
            <p:ph type="sldNum" sz="quarter" idx="10"/>
          </p:nvPr>
        </p:nvSpPr>
        <p:spPr/>
        <p:txBody>
          <a:bodyPr/>
          <a:lstStyle/>
          <a:p>
            <a:fld id="{C71A894C-205B-4DAA-9540-5D213890B08A}" type="slidenum">
              <a:rPr lang="en-US" smtClean="0"/>
              <a:pPr/>
              <a:t>‹#›</a:t>
            </a:fld>
            <a:endParaRPr lang="en-US" dirty="0"/>
          </a:p>
        </p:txBody>
      </p:sp>
      <p:sp>
        <p:nvSpPr>
          <p:cNvPr id="6" name="TextBox 5">
            <a:extLst>
              <a:ext uri="{FF2B5EF4-FFF2-40B4-BE49-F238E27FC236}">
                <a16:creationId xmlns:a16="http://schemas.microsoft.com/office/drawing/2014/main" id="{E4FA6F5E-7A96-462E-A3A2-365CB9B46E70}"/>
              </a:ext>
            </a:extLst>
          </p:cNvPr>
          <p:cNvSpPr txBox="1"/>
          <p:nvPr userDrawn="1"/>
        </p:nvSpPr>
        <p:spPr>
          <a:xfrm>
            <a:off x="3975097" y="4861054"/>
            <a:ext cx="1202266" cy="276999"/>
          </a:xfrm>
          <a:prstGeom prst="rect">
            <a:avLst/>
          </a:prstGeom>
          <a:noFill/>
        </p:spPr>
        <p:txBody>
          <a:bodyPr wrap="square" rtlCol="0">
            <a:spAutoFit/>
          </a:bodyPr>
          <a:lstStyle/>
          <a:p>
            <a:pPr algn="ctr"/>
            <a:r>
              <a:rPr lang="en-US" sz="1200" baseline="0" dirty="0">
                <a:solidFill>
                  <a:schemeClr val="bg1"/>
                </a:solidFill>
                <a:latin typeface="Arial" panose="020B0604020202020204" pitchFamily="34" charset="0"/>
                <a:cs typeface="Arial" panose="020B0604020202020204" pitchFamily="34" charset="0"/>
              </a:rPr>
              <a:t>#PMIEMEA19</a:t>
            </a:r>
            <a:endParaRPr lang="en-US" sz="1200" dirty="0">
              <a:solidFill>
                <a:schemeClr val="bg1"/>
              </a:solidFill>
            </a:endParaRPr>
          </a:p>
        </p:txBody>
      </p:sp>
    </p:spTree>
    <p:extLst>
      <p:ext uri="{BB962C8B-B14F-4D97-AF65-F5344CB8AC3E}">
        <p14:creationId xmlns:p14="http://schemas.microsoft.com/office/powerpoint/2010/main" val="389985150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out PMI">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C71A894C-205B-4DAA-9540-5D213890B08A}" type="slidenum">
              <a:rPr lang="en-US" smtClean="0"/>
              <a:pPr/>
              <a:t>‹#›</a:t>
            </a:fld>
            <a:endParaRPr lang="en-US" dirty="0"/>
          </a:p>
        </p:txBody>
      </p:sp>
      <p:sp>
        <p:nvSpPr>
          <p:cNvPr id="4" name="TextBox 3"/>
          <p:cNvSpPr txBox="1"/>
          <p:nvPr userDrawn="1"/>
        </p:nvSpPr>
        <p:spPr>
          <a:xfrm>
            <a:off x="1347470" y="1303020"/>
            <a:ext cx="6729730" cy="3447098"/>
          </a:xfrm>
          <a:prstGeom prst="rect">
            <a:avLst/>
          </a:prstGeom>
          <a:noFill/>
        </p:spPr>
        <p:txBody>
          <a:bodyPr wrap="square" rtlCol="0">
            <a:spAutoFit/>
          </a:bodyPr>
          <a:lstStyle/>
          <a:p>
            <a:pPr>
              <a:lnSpc>
                <a:spcPts val="2000"/>
              </a:lnSpc>
            </a:pPr>
            <a:r>
              <a:rPr lang="en-US" sz="1600" kern="1200" dirty="0">
                <a:solidFill>
                  <a:srgbClr val="455560"/>
                </a:solidFill>
                <a:effectLst/>
                <a:latin typeface="+mn-lt"/>
                <a:ea typeface="+mn-ea"/>
                <a:cs typeface="+mn-cs"/>
              </a:rPr>
              <a:t>Project Management Institute (PMI) is the world's leading association </a:t>
            </a:r>
            <a:br>
              <a:rPr lang="en-US" sz="1600" kern="1200" dirty="0">
                <a:solidFill>
                  <a:srgbClr val="455560"/>
                </a:solidFill>
                <a:effectLst/>
                <a:latin typeface="+mn-lt"/>
                <a:ea typeface="+mn-ea"/>
                <a:cs typeface="+mn-cs"/>
              </a:rPr>
            </a:br>
            <a:r>
              <a:rPr lang="en-US" sz="1600" kern="1200" dirty="0">
                <a:solidFill>
                  <a:srgbClr val="455560"/>
                </a:solidFill>
                <a:effectLst/>
                <a:latin typeface="+mn-lt"/>
                <a:ea typeface="+mn-ea"/>
                <a:cs typeface="+mn-cs"/>
              </a:rPr>
              <a:t>for those who consider project, program or portfolio management their profession. Founded in 1969, PMI delivers value for more than three million professionals working in nearly every country in the world through global advocacy, collaboration, education and research. We advance careers, improve organizational success and further mature the project management profession through globally-recognized standards, certifications, communities, resources, tools, academic research, publications, professional development courses and networking opportunities. As part of the PMI family, ProjectManagement.com creates online global communities that deliver more resources, </a:t>
            </a:r>
            <a:br>
              <a:rPr lang="en-US" sz="1600" kern="1200" dirty="0">
                <a:solidFill>
                  <a:srgbClr val="455560"/>
                </a:solidFill>
                <a:effectLst/>
                <a:latin typeface="+mn-lt"/>
                <a:ea typeface="+mn-ea"/>
                <a:cs typeface="+mn-cs"/>
              </a:rPr>
            </a:br>
            <a:r>
              <a:rPr lang="en-US" sz="1600" kern="1200" dirty="0">
                <a:solidFill>
                  <a:srgbClr val="455560"/>
                </a:solidFill>
                <a:effectLst/>
                <a:latin typeface="+mn-lt"/>
                <a:ea typeface="+mn-ea"/>
                <a:cs typeface="+mn-cs"/>
              </a:rPr>
              <a:t>better tools, larger networks and broader perspectives.</a:t>
            </a:r>
          </a:p>
          <a:p>
            <a:endParaRPr lang="en-US" dirty="0"/>
          </a:p>
        </p:txBody>
      </p:sp>
      <p:sp>
        <p:nvSpPr>
          <p:cNvPr id="6" name="Title 1"/>
          <p:cNvSpPr txBox="1">
            <a:spLocks/>
          </p:cNvSpPr>
          <p:nvPr userDrawn="1"/>
        </p:nvSpPr>
        <p:spPr bwMode="auto">
          <a:xfrm>
            <a:off x="685800" y="285750"/>
            <a:ext cx="7772400" cy="8001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2800" b="0">
                <a:solidFill>
                  <a:srgbClr val="0065BD"/>
                </a:solidFill>
                <a:latin typeface="Arial" pitchFamily="34" charset="0"/>
                <a:ea typeface="+mj-ea"/>
                <a:cs typeface="Arial" pitchFamily="34" charset="0"/>
              </a:defRPr>
            </a:lvl1pPr>
            <a:lvl2pPr algn="l" rtl="0" eaLnBrk="1" fontAlgn="base" hangingPunct="1">
              <a:spcBef>
                <a:spcPct val="0"/>
              </a:spcBef>
              <a:spcAft>
                <a:spcPct val="0"/>
              </a:spcAft>
              <a:defRPr sz="2800" b="1">
                <a:solidFill>
                  <a:srgbClr val="007AC2"/>
                </a:solidFill>
                <a:latin typeface="Arial" charset="0"/>
              </a:defRPr>
            </a:lvl2pPr>
            <a:lvl3pPr algn="l" rtl="0" eaLnBrk="1" fontAlgn="base" hangingPunct="1">
              <a:spcBef>
                <a:spcPct val="0"/>
              </a:spcBef>
              <a:spcAft>
                <a:spcPct val="0"/>
              </a:spcAft>
              <a:defRPr sz="2800" b="1">
                <a:solidFill>
                  <a:srgbClr val="007AC2"/>
                </a:solidFill>
                <a:latin typeface="Arial" charset="0"/>
              </a:defRPr>
            </a:lvl3pPr>
            <a:lvl4pPr algn="l" rtl="0" eaLnBrk="1" fontAlgn="base" hangingPunct="1">
              <a:spcBef>
                <a:spcPct val="0"/>
              </a:spcBef>
              <a:spcAft>
                <a:spcPct val="0"/>
              </a:spcAft>
              <a:defRPr sz="2800" b="1">
                <a:solidFill>
                  <a:srgbClr val="007AC2"/>
                </a:solidFill>
                <a:latin typeface="Arial" charset="0"/>
              </a:defRPr>
            </a:lvl4pPr>
            <a:lvl5pPr algn="l" rtl="0" eaLnBrk="1" fontAlgn="base" hangingPunct="1">
              <a:spcBef>
                <a:spcPct val="0"/>
              </a:spcBef>
              <a:spcAft>
                <a:spcPct val="0"/>
              </a:spcAft>
              <a:defRPr sz="2800" b="1">
                <a:solidFill>
                  <a:srgbClr val="007AC2"/>
                </a:solidFill>
                <a:latin typeface="Arial" charset="0"/>
              </a:defRPr>
            </a:lvl5pPr>
            <a:lvl6pPr marL="457200" algn="l" rtl="0" eaLnBrk="1" fontAlgn="base" hangingPunct="1">
              <a:spcBef>
                <a:spcPct val="0"/>
              </a:spcBef>
              <a:spcAft>
                <a:spcPct val="0"/>
              </a:spcAft>
              <a:defRPr sz="2800" b="1">
                <a:solidFill>
                  <a:srgbClr val="007AC2"/>
                </a:solidFill>
                <a:latin typeface="Arial" charset="0"/>
              </a:defRPr>
            </a:lvl6pPr>
            <a:lvl7pPr marL="914400" algn="l" rtl="0" eaLnBrk="1" fontAlgn="base" hangingPunct="1">
              <a:spcBef>
                <a:spcPct val="0"/>
              </a:spcBef>
              <a:spcAft>
                <a:spcPct val="0"/>
              </a:spcAft>
              <a:defRPr sz="2800" b="1">
                <a:solidFill>
                  <a:srgbClr val="007AC2"/>
                </a:solidFill>
                <a:latin typeface="Arial" charset="0"/>
              </a:defRPr>
            </a:lvl7pPr>
            <a:lvl8pPr marL="1371600" algn="l" rtl="0" eaLnBrk="1" fontAlgn="base" hangingPunct="1">
              <a:spcBef>
                <a:spcPct val="0"/>
              </a:spcBef>
              <a:spcAft>
                <a:spcPct val="0"/>
              </a:spcAft>
              <a:defRPr sz="2800" b="1">
                <a:solidFill>
                  <a:srgbClr val="007AC2"/>
                </a:solidFill>
                <a:latin typeface="Arial" charset="0"/>
              </a:defRPr>
            </a:lvl8pPr>
            <a:lvl9pPr marL="1828800" algn="l" rtl="0" eaLnBrk="1" fontAlgn="base" hangingPunct="1">
              <a:spcBef>
                <a:spcPct val="0"/>
              </a:spcBef>
              <a:spcAft>
                <a:spcPct val="0"/>
              </a:spcAft>
              <a:defRPr sz="2800" b="1">
                <a:solidFill>
                  <a:srgbClr val="007AC2"/>
                </a:solidFill>
                <a:latin typeface="Arial" charset="0"/>
              </a:defRPr>
            </a:lvl9pPr>
          </a:lstStyle>
          <a:p>
            <a:r>
              <a:rPr lang="en-US" kern="0" dirty="0"/>
              <a:t>About Project Management Institute (PMI)</a:t>
            </a:r>
          </a:p>
        </p:txBody>
      </p:sp>
    </p:spTree>
    <p:extLst>
      <p:ext uri="{BB962C8B-B14F-4D97-AF65-F5344CB8AC3E}">
        <p14:creationId xmlns:p14="http://schemas.microsoft.com/office/powerpoint/2010/main" val="276470309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ub Title Section Slide">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1546989"/>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5"/>
          <p:cNvSpPr>
            <a:spLocks noGrp="1"/>
          </p:cNvSpPr>
          <p:nvPr>
            <p:ph type="sldNum" sz="quarter" idx="4"/>
          </p:nvPr>
        </p:nvSpPr>
        <p:spPr>
          <a:xfrm>
            <a:off x="6457950" y="4842253"/>
            <a:ext cx="2057400" cy="274637"/>
          </a:xfrm>
          <a:prstGeom prst="rect">
            <a:avLst/>
          </a:prstGeom>
        </p:spPr>
        <p:txBody>
          <a:bodyPr vert="horz" lIns="91440" tIns="45720" rIns="91440" bIns="45720" rtlCol="0" anchor="ctr"/>
          <a:lstStyle>
            <a:lvl1pPr algn="r">
              <a:defRPr sz="1050">
                <a:solidFill>
                  <a:schemeClr val="bg1"/>
                </a:solidFill>
              </a:defRPr>
            </a:lvl1pPr>
          </a:lstStyle>
          <a:p>
            <a:fld id="{C71A894C-205B-4DAA-9540-5D213890B08A}" type="slidenum">
              <a:rPr lang="en-US" smtClean="0"/>
              <a:pPr/>
              <a:t>‹#›</a:t>
            </a:fld>
            <a:endParaRPr lang="en-US" dirty="0"/>
          </a:p>
        </p:txBody>
      </p:sp>
    </p:spTree>
    <p:extLst>
      <p:ext uri="{BB962C8B-B14F-4D97-AF65-F5344CB8AC3E}">
        <p14:creationId xmlns:p14="http://schemas.microsoft.com/office/powerpoint/2010/main" val="165382346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dirty="0"/>
              <a:t>Click to edit Master title style</a:t>
            </a:r>
          </a:p>
        </p:txBody>
      </p:sp>
      <p:sp>
        <p:nvSpPr>
          <p:cNvPr id="3" name="Content Placeholder 2"/>
          <p:cNvSpPr>
            <a:spLocks noGrp="1"/>
          </p:cNvSpPr>
          <p:nvPr>
            <p:ph sz="half" idx="1"/>
          </p:nvPr>
        </p:nvSpPr>
        <p:spPr>
          <a:xfrm>
            <a:off x="685800" y="1143000"/>
            <a:ext cx="3810000" cy="3200400"/>
          </a:xfrm>
        </p:spPr>
        <p:txBody>
          <a:bodyPr>
            <a:normAutofit/>
          </a:bodyPr>
          <a:lstStyle>
            <a:lvl1pPr>
              <a:defRPr sz="28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143000"/>
            <a:ext cx="3810000" cy="32004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6457950" y="4842253"/>
            <a:ext cx="2057400" cy="274637"/>
          </a:xfrm>
          <a:prstGeom prst="rect">
            <a:avLst/>
          </a:prstGeom>
        </p:spPr>
        <p:txBody>
          <a:bodyPr vert="horz" lIns="91440" tIns="45720" rIns="91440" bIns="45720" rtlCol="0" anchor="ctr"/>
          <a:lstStyle>
            <a:lvl1pPr algn="r">
              <a:defRPr sz="1050">
                <a:solidFill>
                  <a:schemeClr val="bg1"/>
                </a:solidFill>
              </a:defRPr>
            </a:lvl1pPr>
          </a:lstStyle>
          <a:p>
            <a:fld id="{C71A894C-205B-4DAA-9540-5D213890B08A}" type="slidenum">
              <a:rPr lang="en-US" smtClean="0"/>
              <a:pPr/>
              <a:t>‹#›</a:t>
            </a:fld>
            <a:endParaRPr lang="en-US" dirty="0"/>
          </a:p>
        </p:txBody>
      </p:sp>
    </p:spTree>
    <p:extLst>
      <p:ext uri="{BB962C8B-B14F-4D97-AF65-F5344CB8AC3E}">
        <p14:creationId xmlns:p14="http://schemas.microsoft.com/office/powerpoint/2010/main" val="213195948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a:t>Click to edit Master title style</a:t>
            </a:r>
          </a:p>
        </p:txBody>
      </p:sp>
      <p:sp>
        <p:nvSpPr>
          <p:cNvPr id="5" name="Slide Number Placeholder 5"/>
          <p:cNvSpPr>
            <a:spLocks noGrp="1"/>
          </p:cNvSpPr>
          <p:nvPr>
            <p:ph type="sldNum" sz="quarter" idx="4"/>
          </p:nvPr>
        </p:nvSpPr>
        <p:spPr>
          <a:xfrm>
            <a:off x="6457950" y="4842253"/>
            <a:ext cx="2057400" cy="274637"/>
          </a:xfrm>
          <a:prstGeom prst="rect">
            <a:avLst/>
          </a:prstGeom>
        </p:spPr>
        <p:txBody>
          <a:bodyPr vert="horz" lIns="91440" tIns="45720" rIns="91440" bIns="45720" rtlCol="0" anchor="ctr"/>
          <a:lstStyle>
            <a:lvl1pPr algn="r">
              <a:defRPr sz="1050">
                <a:solidFill>
                  <a:schemeClr val="bg1"/>
                </a:solidFill>
              </a:defRPr>
            </a:lvl1pPr>
          </a:lstStyle>
          <a:p>
            <a:fld id="{C71A894C-205B-4DAA-9540-5D213890B08A}" type="slidenum">
              <a:rPr lang="en-US" smtClean="0"/>
              <a:pPr/>
              <a:t>‹#›</a:t>
            </a:fld>
            <a:endParaRPr lang="en-US" dirty="0"/>
          </a:p>
        </p:txBody>
      </p:sp>
    </p:spTree>
    <p:extLst>
      <p:ext uri="{BB962C8B-B14F-4D97-AF65-F5344CB8AC3E}">
        <p14:creationId xmlns:p14="http://schemas.microsoft.com/office/powerpoint/2010/main" val="54256473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457950" y="4842253"/>
            <a:ext cx="2057400" cy="274637"/>
          </a:xfrm>
          <a:prstGeom prst="rect">
            <a:avLst/>
          </a:prstGeom>
        </p:spPr>
        <p:txBody>
          <a:bodyPr vert="horz" lIns="91440" tIns="45720" rIns="91440" bIns="45720" rtlCol="0" anchor="ctr"/>
          <a:lstStyle>
            <a:lvl1pPr algn="r">
              <a:defRPr sz="1050">
                <a:solidFill>
                  <a:schemeClr val="bg1"/>
                </a:solidFill>
              </a:defRPr>
            </a:lvl1pPr>
          </a:lstStyle>
          <a:p>
            <a:fld id="{C71A894C-205B-4DAA-9540-5D213890B08A}" type="slidenum">
              <a:rPr lang="en-US" smtClean="0"/>
              <a:pPr/>
              <a:t>‹#›</a:t>
            </a:fld>
            <a:endParaRPr lang="en-US" dirty="0"/>
          </a:p>
        </p:txBody>
      </p:sp>
    </p:spTree>
    <p:extLst>
      <p:ext uri="{BB962C8B-B14F-4D97-AF65-F5344CB8AC3E}">
        <p14:creationId xmlns:p14="http://schemas.microsoft.com/office/powerpoint/2010/main" val="307345335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4902200"/>
          </a:xfrm>
        </p:spPr>
        <p:txBody>
          <a:bodyPr/>
          <a:lstStyle/>
          <a:p>
            <a:endParaRPr lang="en-US"/>
          </a:p>
        </p:txBody>
      </p:sp>
      <p:sp>
        <p:nvSpPr>
          <p:cNvPr id="3" name="Slide Number Placeholder 5"/>
          <p:cNvSpPr>
            <a:spLocks noGrp="1"/>
          </p:cNvSpPr>
          <p:nvPr>
            <p:ph type="sldNum" sz="quarter" idx="4"/>
          </p:nvPr>
        </p:nvSpPr>
        <p:spPr>
          <a:xfrm>
            <a:off x="6457950" y="4842253"/>
            <a:ext cx="2057400" cy="274637"/>
          </a:xfrm>
          <a:prstGeom prst="rect">
            <a:avLst/>
          </a:prstGeom>
        </p:spPr>
        <p:txBody>
          <a:bodyPr vert="horz" lIns="91440" tIns="45720" rIns="91440" bIns="45720" rtlCol="0" anchor="ctr"/>
          <a:lstStyle>
            <a:lvl1pPr algn="r">
              <a:defRPr sz="1050">
                <a:solidFill>
                  <a:schemeClr val="bg1"/>
                </a:solidFill>
              </a:defRPr>
            </a:lvl1pPr>
          </a:lstStyle>
          <a:p>
            <a:fld id="{C71A894C-205B-4DAA-9540-5D213890B08A}" type="slidenum">
              <a:rPr lang="en-US" smtClean="0"/>
              <a:pPr/>
              <a:t>‹#›</a:t>
            </a:fld>
            <a:endParaRPr lang="en-US" dirty="0"/>
          </a:p>
        </p:txBody>
      </p:sp>
    </p:spTree>
    <p:extLst>
      <p:ext uri="{BB962C8B-B14F-4D97-AF65-F5344CB8AC3E}">
        <p14:creationId xmlns:p14="http://schemas.microsoft.com/office/powerpoint/2010/main" val="156844540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00100"/>
          </a:xfrm>
        </p:spPr>
        <p:txBody>
          <a:bodyPr anchor="b"/>
          <a:lstStyle/>
          <a:p>
            <a:r>
              <a:rPr lang="en-US"/>
              <a:t>Click to edit Master title style</a:t>
            </a:r>
          </a:p>
        </p:txBody>
      </p:sp>
      <p:sp>
        <p:nvSpPr>
          <p:cNvPr id="3" name="Text Placeholder 2"/>
          <p:cNvSpPr>
            <a:spLocks noGrp="1"/>
          </p:cNvSpPr>
          <p:nvPr>
            <p:ph type="body" sz="half" idx="1"/>
          </p:nvPr>
        </p:nvSpPr>
        <p:spPr>
          <a:xfrm>
            <a:off x="685800" y="1143000"/>
            <a:ext cx="3810000" cy="320040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6457950" y="4842253"/>
            <a:ext cx="2057400" cy="274637"/>
          </a:xfrm>
          <a:prstGeom prst="rect">
            <a:avLst/>
          </a:prstGeom>
        </p:spPr>
        <p:txBody>
          <a:bodyPr vert="horz" lIns="91440" tIns="45720" rIns="91440" bIns="45720" rtlCol="0" anchor="ctr"/>
          <a:lstStyle>
            <a:lvl1pPr algn="r">
              <a:defRPr sz="1050">
                <a:solidFill>
                  <a:schemeClr val="bg1"/>
                </a:solidFill>
              </a:defRPr>
            </a:lvl1pPr>
          </a:lstStyle>
          <a:p>
            <a:fld id="{C71A894C-205B-4DAA-9540-5D213890B08A}" type="slidenum">
              <a:rPr lang="en-US" smtClean="0"/>
              <a:pPr/>
              <a:t>‹#›</a:t>
            </a:fld>
            <a:endParaRPr lang="en-US" dirty="0"/>
          </a:p>
        </p:txBody>
      </p:sp>
      <p:sp>
        <p:nvSpPr>
          <p:cNvPr id="6" name="Picture Placeholder 5"/>
          <p:cNvSpPr>
            <a:spLocks noGrp="1"/>
          </p:cNvSpPr>
          <p:nvPr>
            <p:ph type="pic" sz="quarter" idx="10"/>
          </p:nvPr>
        </p:nvSpPr>
        <p:spPr>
          <a:xfrm>
            <a:off x="4655126" y="1143000"/>
            <a:ext cx="3803073" cy="3219450"/>
          </a:xfrm>
        </p:spPr>
        <p:txBody>
          <a:bodyPr/>
          <a:lstStyle/>
          <a:p>
            <a:endParaRPr lang="en-US"/>
          </a:p>
        </p:txBody>
      </p:sp>
    </p:spTree>
    <p:extLst>
      <p:ext uri="{BB962C8B-B14F-4D97-AF65-F5344CB8AC3E}">
        <p14:creationId xmlns:p14="http://schemas.microsoft.com/office/powerpoint/2010/main" val="365648148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Image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85750"/>
            <a:ext cx="7772400" cy="800100"/>
          </a:xfrm>
        </p:spPr>
        <p:txBody>
          <a:bodyPr anchor="b"/>
          <a:lstStyle/>
          <a:p>
            <a:r>
              <a:rPr lang="en-US"/>
              <a:t>Click to edit Master title style</a:t>
            </a:r>
          </a:p>
        </p:txBody>
      </p:sp>
      <p:sp>
        <p:nvSpPr>
          <p:cNvPr id="3" name="Text Placeholder 2"/>
          <p:cNvSpPr>
            <a:spLocks noGrp="1"/>
          </p:cNvSpPr>
          <p:nvPr>
            <p:ph type="body" sz="half" idx="1"/>
          </p:nvPr>
        </p:nvSpPr>
        <p:spPr>
          <a:xfrm>
            <a:off x="4648200" y="1143000"/>
            <a:ext cx="3810000" cy="3200400"/>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6457950" y="4842253"/>
            <a:ext cx="2057400" cy="274637"/>
          </a:xfrm>
          <a:prstGeom prst="rect">
            <a:avLst/>
          </a:prstGeom>
        </p:spPr>
        <p:txBody>
          <a:bodyPr vert="horz" lIns="91440" tIns="45720" rIns="91440" bIns="45720" rtlCol="0" anchor="ctr"/>
          <a:lstStyle>
            <a:lvl1pPr algn="r">
              <a:defRPr sz="1050">
                <a:solidFill>
                  <a:schemeClr val="bg1"/>
                </a:solidFill>
              </a:defRPr>
            </a:lvl1pPr>
          </a:lstStyle>
          <a:p>
            <a:fld id="{C71A894C-205B-4DAA-9540-5D213890B08A}" type="slidenum">
              <a:rPr lang="en-US" smtClean="0"/>
              <a:pPr/>
              <a:t>‹#›</a:t>
            </a:fld>
            <a:endParaRPr lang="en-US" dirty="0"/>
          </a:p>
        </p:txBody>
      </p:sp>
      <p:sp>
        <p:nvSpPr>
          <p:cNvPr id="6" name="Picture Placeholder 5"/>
          <p:cNvSpPr>
            <a:spLocks noGrp="1"/>
          </p:cNvSpPr>
          <p:nvPr>
            <p:ph type="pic" sz="quarter" idx="10"/>
          </p:nvPr>
        </p:nvSpPr>
        <p:spPr>
          <a:xfrm>
            <a:off x="685800" y="1143000"/>
            <a:ext cx="3803073" cy="3219450"/>
          </a:xfrm>
        </p:spPr>
        <p:txBody>
          <a:bodyPr/>
          <a:lstStyle/>
          <a:p>
            <a:endParaRPr lang="en-US"/>
          </a:p>
        </p:txBody>
      </p:sp>
    </p:spTree>
    <p:extLst>
      <p:ext uri="{BB962C8B-B14F-4D97-AF65-F5344CB8AC3E}">
        <p14:creationId xmlns:p14="http://schemas.microsoft.com/office/powerpoint/2010/main" val="179875351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E36594-E205-4DA0-AAF7-E7B8F2CD4CB2}"/>
              </a:ext>
            </a:extLst>
          </p:cNvPr>
          <p:cNvPicPr>
            <a:picLocks noChangeAspect="1"/>
          </p:cNvPicPr>
          <p:nvPr userDrawn="1"/>
        </p:nvPicPr>
        <p:blipFill rotWithShape="1">
          <a:blip r:embed="rId23">
            <a:alphaModFix amt="20000"/>
            <a:extLst>
              <a:ext uri="{28A0092B-C50C-407E-A947-70E740481C1C}">
                <a14:useLocalDpi xmlns:a14="http://schemas.microsoft.com/office/drawing/2010/main" val="0"/>
              </a:ext>
            </a:extLst>
          </a:blip>
          <a:srcRect l="1" t="9073" r="33437"/>
          <a:stretch/>
        </p:blipFill>
        <p:spPr>
          <a:xfrm>
            <a:off x="4256487" y="0"/>
            <a:ext cx="4887514" cy="5143500"/>
          </a:xfrm>
          <a:prstGeom prst="rect">
            <a:avLst/>
          </a:prstGeom>
        </p:spPr>
      </p:pic>
      <p:sp>
        <p:nvSpPr>
          <p:cNvPr id="34" name="Rectangle 33"/>
          <p:cNvSpPr/>
          <p:nvPr userDrawn="1"/>
        </p:nvSpPr>
        <p:spPr>
          <a:xfrm>
            <a:off x="0" y="0"/>
            <a:ext cx="7010400" cy="5143500"/>
          </a:xfrm>
          <a:prstGeom prst="rect">
            <a:avLst/>
          </a:prstGeom>
          <a:gradFill flip="none" rotWithShape="1">
            <a:gsLst>
              <a:gs pos="0">
                <a:schemeClr val="bg1"/>
              </a:gs>
              <a:gs pos="50000">
                <a:schemeClr val="bg1">
                  <a:alpha val="80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bwMode="auto">
          <a:xfrm>
            <a:off x="0" y="4812491"/>
            <a:ext cx="9144000" cy="331009"/>
          </a:xfrm>
          <a:prstGeom prst="rect">
            <a:avLst/>
          </a:prstGeom>
          <a:gradFill flip="none" rotWithShape="1">
            <a:gsLst>
              <a:gs pos="0">
                <a:srgbClr val="2D9BA8"/>
              </a:gs>
              <a:gs pos="50000">
                <a:srgbClr val="4AA898"/>
              </a:gs>
              <a:gs pos="100000">
                <a:srgbClr val="E6D776"/>
              </a:gs>
            </a:gsLst>
            <a:lin ang="16200000" scaled="1"/>
            <a:tileRect/>
          </a:gra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R="0" lvl="0" indent="0" eaLnBrk="0" fontAlgn="base" hangingPunct="0">
              <a:lnSpc>
                <a:spcPct val="100000"/>
              </a:lnSpc>
              <a:spcBef>
                <a:spcPct val="0"/>
              </a:spcBef>
              <a:spcAft>
                <a:spcPct val="0"/>
              </a:spcAft>
              <a:buClrTx/>
              <a:buSzTx/>
              <a:buFontTx/>
              <a:buNone/>
              <a:tabLst/>
            </a:pPr>
            <a:endParaRPr kumimoji="0" lang="en-US" sz="2400" b="0" i="0" u="none" strike="noStrike" cap="none" normalizeH="0" baseline="0">
              <a:ln>
                <a:noFill/>
              </a:ln>
              <a:effectLst/>
              <a:latin typeface="Times" charset="0"/>
            </a:endParaRPr>
          </a:p>
        </p:txBody>
      </p:sp>
      <p:sp>
        <p:nvSpPr>
          <p:cNvPr id="2050" name="Rectangle 2"/>
          <p:cNvSpPr>
            <a:spLocks noGrp="1" noChangeArrowheads="1"/>
          </p:cNvSpPr>
          <p:nvPr userDrawn="1">
            <p:ph type="title"/>
          </p:nvPr>
        </p:nvSpPr>
        <p:spPr bwMode="auto">
          <a:xfrm>
            <a:off x="685800" y="285750"/>
            <a:ext cx="7772400" cy="8001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2051" name="Rectangle 3"/>
          <p:cNvSpPr>
            <a:spLocks noGrp="1" noChangeArrowheads="1"/>
          </p:cNvSpPr>
          <p:nvPr userDrawn="1">
            <p:ph type="body" idx="1"/>
          </p:nvPr>
        </p:nvSpPr>
        <p:spPr bwMode="auto">
          <a:xfrm>
            <a:off x="685800" y="1143000"/>
            <a:ext cx="7772400" cy="3200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p:cNvSpPr>
            <a:spLocks noGrp="1"/>
          </p:cNvSpPr>
          <p:nvPr userDrawn="1">
            <p:ph type="sldNum" sz="quarter" idx="4"/>
          </p:nvPr>
        </p:nvSpPr>
        <p:spPr>
          <a:xfrm>
            <a:off x="6457950" y="4842253"/>
            <a:ext cx="2057400" cy="274637"/>
          </a:xfrm>
          <a:prstGeom prst="rect">
            <a:avLst/>
          </a:prstGeom>
        </p:spPr>
        <p:txBody>
          <a:bodyPr vert="horz" lIns="91440" tIns="45720" rIns="91440" bIns="45720" rtlCol="0" anchor="ctr"/>
          <a:lstStyle>
            <a:lvl1pPr algn="r">
              <a:defRPr sz="1050">
                <a:solidFill>
                  <a:schemeClr val="bg1"/>
                </a:solidFill>
              </a:defRPr>
            </a:lvl1pPr>
          </a:lstStyle>
          <a:p>
            <a:fld id="{C71A894C-205B-4DAA-9540-5D213890B08A}" type="slidenum">
              <a:rPr lang="en-US" smtClean="0"/>
              <a:pPr/>
              <a:t>‹#›</a:t>
            </a:fld>
            <a:endParaRPr lang="en-US" dirty="0"/>
          </a:p>
        </p:txBody>
      </p:sp>
      <p:pic>
        <p:nvPicPr>
          <p:cNvPr id="17" name="Picture 16">
            <a:extLst>
              <a:ext uri="{FF2B5EF4-FFF2-40B4-BE49-F238E27FC236}">
                <a16:creationId xmlns:a16="http://schemas.microsoft.com/office/drawing/2014/main" id="{E9033D5E-676A-4062-A64B-0557B4AF0F9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bwMode="auto">
          <a:xfrm>
            <a:off x="638242" y="4790234"/>
            <a:ext cx="793997" cy="371018"/>
          </a:xfrm>
          <a:prstGeom prst="rect">
            <a:avLst/>
          </a:prstGeom>
          <a:noFill/>
          <a:ln w="9525">
            <a:noFill/>
            <a:miter lim="800000"/>
            <a:headEnd/>
            <a:tailEnd/>
          </a:ln>
        </p:spPr>
      </p:pic>
      <p:sp>
        <p:nvSpPr>
          <p:cNvPr id="10" name="TextBox 9">
            <a:extLst>
              <a:ext uri="{FF2B5EF4-FFF2-40B4-BE49-F238E27FC236}">
                <a16:creationId xmlns:a16="http://schemas.microsoft.com/office/drawing/2014/main" id="{1960565F-001D-4A68-B346-DF419B3611EE}"/>
              </a:ext>
            </a:extLst>
          </p:cNvPr>
          <p:cNvSpPr txBox="1"/>
          <p:nvPr userDrawn="1"/>
        </p:nvSpPr>
        <p:spPr>
          <a:xfrm>
            <a:off x="3975097" y="4861054"/>
            <a:ext cx="1202266" cy="276999"/>
          </a:xfrm>
          <a:prstGeom prst="rect">
            <a:avLst/>
          </a:prstGeom>
          <a:noFill/>
        </p:spPr>
        <p:txBody>
          <a:bodyPr wrap="square" rtlCol="0">
            <a:spAutoFit/>
          </a:bodyPr>
          <a:lstStyle/>
          <a:p>
            <a:pPr algn="ctr"/>
            <a:r>
              <a:rPr lang="en-US" sz="1200" baseline="0" dirty="0">
                <a:solidFill>
                  <a:schemeClr val="bg1"/>
                </a:solidFill>
                <a:latin typeface="Arial" panose="020B0604020202020204" pitchFamily="34" charset="0"/>
                <a:cs typeface="Arial" panose="020B0604020202020204" pitchFamily="34" charset="0"/>
              </a:rPr>
              <a:t>#PMIEMEA19</a:t>
            </a:r>
            <a:endParaRPr lang="en-US" sz="1200" dirty="0">
              <a:solidFill>
                <a:schemeClr val="bg1"/>
              </a:solidFill>
            </a:endParaRPr>
          </a:p>
        </p:txBody>
      </p:sp>
    </p:spTree>
    <p:extLst>
      <p:ext uri="{BB962C8B-B14F-4D97-AF65-F5344CB8AC3E}">
        <p14:creationId xmlns:p14="http://schemas.microsoft.com/office/powerpoint/2010/main" val="231416325"/>
      </p:ext>
    </p:extLst>
  </p:cSld>
  <p:clrMap bg1="lt1" tx1="dk1" bg2="lt2" tx2="dk2" accent1="accent1" accent2="accent2" accent3="accent3" accent4="accent4" accent5="accent5" accent6="accent6" hlink="hlink" folHlink="folHlink"/>
  <p:sldLayoutIdLst>
    <p:sldLayoutId id="2147483795"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89" r:id="rId11"/>
    <p:sldLayoutId id="2147483790" r:id="rId12"/>
    <p:sldLayoutId id="2147483791" r:id="rId13"/>
    <p:sldLayoutId id="2147483792" r:id="rId14"/>
    <p:sldLayoutId id="2147483793" r:id="rId15"/>
    <p:sldLayoutId id="2147483794" r:id="rId16"/>
    <p:sldLayoutId id="2147483776" r:id="rId17"/>
    <p:sldLayoutId id="2147483777" r:id="rId18"/>
    <p:sldLayoutId id="2147483778" r:id="rId19"/>
    <p:sldLayoutId id="2147483788" r:id="rId20"/>
    <p:sldLayoutId id="2147483780" r:id="rId21"/>
  </p:sldLayoutIdLst>
  <p:transition>
    <p:fade/>
  </p:transition>
  <p:hf hdr="0" ftr="0" dt="0"/>
  <p:txStyles>
    <p:titleStyle>
      <a:lvl1pPr algn="l" rtl="0" eaLnBrk="1" fontAlgn="base" hangingPunct="1">
        <a:spcBef>
          <a:spcPct val="0"/>
        </a:spcBef>
        <a:spcAft>
          <a:spcPct val="0"/>
        </a:spcAft>
        <a:defRPr sz="2800" b="0">
          <a:solidFill>
            <a:srgbClr val="0065BD"/>
          </a:solidFill>
          <a:latin typeface="Arial" pitchFamily="34" charset="0"/>
          <a:ea typeface="+mj-ea"/>
          <a:cs typeface="Arial" pitchFamily="34" charset="0"/>
        </a:defRPr>
      </a:lvl1pPr>
      <a:lvl2pPr algn="l" rtl="0" eaLnBrk="1" fontAlgn="base" hangingPunct="1">
        <a:spcBef>
          <a:spcPct val="0"/>
        </a:spcBef>
        <a:spcAft>
          <a:spcPct val="0"/>
        </a:spcAft>
        <a:defRPr sz="2800" b="1">
          <a:solidFill>
            <a:srgbClr val="007AC2"/>
          </a:solidFill>
          <a:latin typeface="Arial" charset="0"/>
        </a:defRPr>
      </a:lvl2pPr>
      <a:lvl3pPr algn="l" rtl="0" eaLnBrk="1" fontAlgn="base" hangingPunct="1">
        <a:spcBef>
          <a:spcPct val="0"/>
        </a:spcBef>
        <a:spcAft>
          <a:spcPct val="0"/>
        </a:spcAft>
        <a:defRPr sz="2800" b="1">
          <a:solidFill>
            <a:srgbClr val="007AC2"/>
          </a:solidFill>
          <a:latin typeface="Arial" charset="0"/>
        </a:defRPr>
      </a:lvl3pPr>
      <a:lvl4pPr algn="l" rtl="0" eaLnBrk="1" fontAlgn="base" hangingPunct="1">
        <a:spcBef>
          <a:spcPct val="0"/>
        </a:spcBef>
        <a:spcAft>
          <a:spcPct val="0"/>
        </a:spcAft>
        <a:defRPr sz="2800" b="1">
          <a:solidFill>
            <a:srgbClr val="007AC2"/>
          </a:solidFill>
          <a:latin typeface="Arial" charset="0"/>
        </a:defRPr>
      </a:lvl4pPr>
      <a:lvl5pPr algn="l" rtl="0" eaLnBrk="1" fontAlgn="base" hangingPunct="1">
        <a:spcBef>
          <a:spcPct val="0"/>
        </a:spcBef>
        <a:spcAft>
          <a:spcPct val="0"/>
        </a:spcAft>
        <a:defRPr sz="2800" b="1">
          <a:solidFill>
            <a:srgbClr val="007AC2"/>
          </a:solidFill>
          <a:latin typeface="Arial" charset="0"/>
        </a:defRPr>
      </a:lvl5pPr>
      <a:lvl6pPr marL="457200" algn="l" rtl="0" eaLnBrk="1" fontAlgn="base" hangingPunct="1">
        <a:spcBef>
          <a:spcPct val="0"/>
        </a:spcBef>
        <a:spcAft>
          <a:spcPct val="0"/>
        </a:spcAft>
        <a:defRPr sz="2800" b="1">
          <a:solidFill>
            <a:srgbClr val="007AC2"/>
          </a:solidFill>
          <a:latin typeface="Arial" charset="0"/>
        </a:defRPr>
      </a:lvl6pPr>
      <a:lvl7pPr marL="914400" algn="l" rtl="0" eaLnBrk="1" fontAlgn="base" hangingPunct="1">
        <a:spcBef>
          <a:spcPct val="0"/>
        </a:spcBef>
        <a:spcAft>
          <a:spcPct val="0"/>
        </a:spcAft>
        <a:defRPr sz="2800" b="1">
          <a:solidFill>
            <a:srgbClr val="007AC2"/>
          </a:solidFill>
          <a:latin typeface="Arial" charset="0"/>
        </a:defRPr>
      </a:lvl7pPr>
      <a:lvl8pPr marL="1371600" algn="l" rtl="0" eaLnBrk="1" fontAlgn="base" hangingPunct="1">
        <a:spcBef>
          <a:spcPct val="0"/>
        </a:spcBef>
        <a:spcAft>
          <a:spcPct val="0"/>
        </a:spcAft>
        <a:defRPr sz="2800" b="1">
          <a:solidFill>
            <a:srgbClr val="007AC2"/>
          </a:solidFill>
          <a:latin typeface="Arial" charset="0"/>
        </a:defRPr>
      </a:lvl8pPr>
      <a:lvl9pPr marL="1828800" algn="l" rtl="0" eaLnBrk="1" fontAlgn="base" hangingPunct="1">
        <a:spcBef>
          <a:spcPct val="0"/>
        </a:spcBef>
        <a:spcAft>
          <a:spcPct val="0"/>
        </a:spcAft>
        <a:defRPr sz="2800" b="1">
          <a:solidFill>
            <a:srgbClr val="007AC2"/>
          </a:solidFill>
          <a:latin typeface="Arial" charset="0"/>
        </a:defRPr>
      </a:lvl9pPr>
    </p:titleStyle>
    <p:bodyStyle>
      <a:lvl1pPr marL="342900" indent="-342900" algn="l" rtl="0" eaLnBrk="1" fontAlgn="base" hangingPunct="1">
        <a:lnSpc>
          <a:spcPct val="130000"/>
        </a:lnSpc>
        <a:spcBef>
          <a:spcPct val="20000"/>
        </a:spcBef>
        <a:spcAft>
          <a:spcPct val="0"/>
        </a:spcAft>
        <a:buClr>
          <a:srgbClr val="007AC2"/>
        </a:buClr>
        <a:buChar char="•"/>
        <a:defRPr sz="2000">
          <a:solidFill>
            <a:srgbClr val="455560"/>
          </a:solidFill>
          <a:latin typeface="Arial" pitchFamily="34" charset="0"/>
          <a:ea typeface="+mn-ea"/>
          <a:cs typeface="Arial" pitchFamily="34" charset="0"/>
        </a:defRPr>
      </a:lvl1pPr>
      <a:lvl2pPr marL="742950" indent="-285750" algn="l" rtl="0" eaLnBrk="1" fontAlgn="base" hangingPunct="1">
        <a:lnSpc>
          <a:spcPct val="110000"/>
        </a:lnSpc>
        <a:spcBef>
          <a:spcPct val="20000"/>
        </a:spcBef>
        <a:spcAft>
          <a:spcPct val="0"/>
        </a:spcAft>
        <a:buChar char="–"/>
        <a:defRPr sz="2000">
          <a:solidFill>
            <a:srgbClr val="455560"/>
          </a:solidFill>
          <a:latin typeface="Arial" pitchFamily="34" charset="0"/>
          <a:cs typeface="Arial" pitchFamily="34" charset="0"/>
        </a:defRPr>
      </a:lvl2pPr>
      <a:lvl3pPr marL="1085850" indent="-228600" algn="l" rtl="0" eaLnBrk="1" fontAlgn="base" hangingPunct="1">
        <a:spcBef>
          <a:spcPct val="20000"/>
        </a:spcBef>
        <a:spcAft>
          <a:spcPct val="0"/>
        </a:spcAft>
        <a:buChar char="•"/>
        <a:defRPr sz="2000">
          <a:solidFill>
            <a:srgbClr val="455560"/>
          </a:solidFill>
          <a:latin typeface="Arial" pitchFamily="34" charset="0"/>
          <a:cs typeface="Arial" pitchFamily="34" charset="0"/>
        </a:defRPr>
      </a:lvl3pPr>
      <a:lvl4pPr marL="1428750" indent="-228600" algn="l" rtl="0" eaLnBrk="1" fontAlgn="base" hangingPunct="1">
        <a:spcBef>
          <a:spcPct val="20000"/>
        </a:spcBef>
        <a:spcAft>
          <a:spcPct val="0"/>
        </a:spcAft>
        <a:buChar char="–"/>
        <a:defRPr sz="2000">
          <a:solidFill>
            <a:srgbClr val="455560"/>
          </a:solidFill>
          <a:latin typeface="Arial" pitchFamily="34" charset="0"/>
          <a:cs typeface="Arial" pitchFamily="34" charset="0"/>
        </a:defRPr>
      </a:lvl4pPr>
      <a:lvl5pPr marL="1771650" indent="-228600" algn="l" rtl="0" eaLnBrk="1" fontAlgn="base" hangingPunct="1">
        <a:spcBef>
          <a:spcPct val="20000"/>
        </a:spcBef>
        <a:spcAft>
          <a:spcPct val="0"/>
        </a:spcAft>
        <a:buChar char="»"/>
        <a:defRPr sz="2000">
          <a:solidFill>
            <a:srgbClr val="455560"/>
          </a:solidFill>
          <a:latin typeface="Arial" pitchFamily="34" charset="0"/>
          <a:cs typeface="Arial" pitchFamily="34" charset="0"/>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microsoft.com/office/2007/relationships/hdphoto" Target="../media/hdphoto4.wdp"/><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image" Target="../media/image43.png"/><Relationship Id="rId7" Type="http://schemas.openxmlformats.org/officeDocument/2006/relationships/hyperlink" Target="http://ipkitten.blogspot.com/2010/12/if-innovation-is-tonic-whats-gin.html" TargetMode="External"/><Relationship Id="rId12" Type="http://schemas.microsoft.com/office/2007/relationships/diagramDrawing" Target="../diagrams/drawing9.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4.jpg"/><Relationship Id="rId11" Type="http://schemas.openxmlformats.org/officeDocument/2006/relationships/diagramColors" Target="../diagrams/colors9.xml"/><Relationship Id="rId5" Type="http://schemas.openxmlformats.org/officeDocument/2006/relationships/hyperlink" Target="https://creativecommons.org/licenses/by-nc/3.0/" TargetMode="External"/><Relationship Id="rId10" Type="http://schemas.openxmlformats.org/officeDocument/2006/relationships/diagramQuickStyle" Target="../diagrams/quickStyle9.xml"/><Relationship Id="rId4" Type="http://schemas.openxmlformats.org/officeDocument/2006/relationships/hyperlink" Target="http://loveactually-blog.blogspot.com/2010/09/life-report-card.html" TargetMode="External"/><Relationship Id="rId9" Type="http://schemas.openxmlformats.org/officeDocument/2006/relationships/diagramLayout" Target="../diagrams/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www.pmi.org/-/media/pmi/documents/public/pdf/learning/thought-leadership/pulse/pmo-frameworks.pdf"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tacticalprojectmanagement.com/pmo-functions/"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May 13, 2019  14:15 - 15:30</a:t>
            </a:r>
          </a:p>
        </p:txBody>
      </p:sp>
      <p:sp>
        <p:nvSpPr>
          <p:cNvPr id="7" name="Text Placeholder 6"/>
          <p:cNvSpPr>
            <a:spLocks noGrp="1"/>
          </p:cNvSpPr>
          <p:nvPr>
            <p:ph type="body" sz="quarter" idx="11"/>
          </p:nvPr>
        </p:nvSpPr>
        <p:spPr/>
        <p:txBody>
          <a:bodyPr/>
          <a:lstStyle/>
          <a:p>
            <a:endParaRPr lang="en-US" dirty="0"/>
          </a:p>
          <a:p>
            <a:r>
              <a:rPr lang="en-US" dirty="0"/>
              <a:t>Designing A Project Management Office That Works- The Next Generation PMO</a:t>
            </a:r>
          </a:p>
        </p:txBody>
      </p:sp>
      <p:sp>
        <p:nvSpPr>
          <p:cNvPr id="10" name="Text Placeholder 5">
            <a:extLst>
              <a:ext uri="{FF2B5EF4-FFF2-40B4-BE49-F238E27FC236}">
                <a16:creationId xmlns:a16="http://schemas.microsoft.com/office/drawing/2014/main" id="{2D23AE25-B7ED-40C2-9517-FECF48759A47}"/>
              </a:ext>
            </a:extLst>
          </p:cNvPr>
          <p:cNvSpPr>
            <a:spLocks noGrp="1"/>
          </p:cNvSpPr>
          <p:nvPr>
            <p:ph type="body" sz="quarter" idx="10"/>
          </p:nvPr>
        </p:nvSpPr>
        <p:spPr>
          <a:xfrm>
            <a:off x="2933700" y="4268855"/>
            <a:ext cx="4565650" cy="385646"/>
          </a:xfrm>
        </p:spPr>
        <p:txBody>
          <a:bodyPr/>
          <a:lstStyle/>
          <a:p>
            <a:r>
              <a:rPr lang="en-US" dirty="0"/>
              <a:t>President/CEO Milestone Consultants</a:t>
            </a:r>
          </a:p>
        </p:txBody>
      </p:sp>
      <p:sp>
        <p:nvSpPr>
          <p:cNvPr id="11" name="Text Placeholder 7">
            <a:extLst>
              <a:ext uri="{FF2B5EF4-FFF2-40B4-BE49-F238E27FC236}">
                <a16:creationId xmlns:a16="http://schemas.microsoft.com/office/drawing/2014/main" id="{A307799B-29CA-4307-B3C2-EE2BA4E5E2D7}"/>
              </a:ext>
            </a:extLst>
          </p:cNvPr>
          <p:cNvSpPr>
            <a:spLocks noGrp="1"/>
          </p:cNvSpPr>
          <p:nvPr>
            <p:ph type="body" sz="quarter" idx="12"/>
          </p:nvPr>
        </p:nvSpPr>
        <p:spPr>
          <a:xfrm>
            <a:off x="495300" y="4268855"/>
            <a:ext cx="2037444" cy="385646"/>
          </a:xfrm>
        </p:spPr>
        <p:txBody>
          <a:bodyPr/>
          <a:lstStyle/>
          <a:p>
            <a:r>
              <a:rPr lang="en-US" dirty="0"/>
              <a:t>Satinder Baweja</a:t>
            </a:r>
          </a:p>
        </p:txBody>
      </p:sp>
      <p:sp>
        <p:nvSpPr>
          <p:cNvPr id="12" name="Text Placeholder 7">
            <a:extLst>
              <a:ext uri="{FF2B5EF4-FFF2-40B4-BE49-F238E27FC236}">
                <a16:creationId xmlns:a16="http://schemas.microsoft.com/office/drawing/2014/main" id="{D72E2611-017A-4484-BF34-27516E9B1D98}"/>
              </a:ext>
            </a:extLst>
          </p:cNvPr>
          <p:cNvSpPr txBox="1">
            <a:spLocks/>
          </p:cNvSpPr>
          <p:nvPr/>
        </p:nvSpPr>
        <p:spPr bwMode="auto">
          <a:xfrm>
            <a:off x="495300" y="4676589"/>
            <a:ext cx="2037444" cy="3856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ts val="2200"/>
              </a:lnSpc>
              <a:spcBef>
                <a:spcPts val="0"/>
              </a:spcBef>
              <a:spcAft>
                <a:spcPct val="0"/>
              </a:spcAft>
              <a:buClr>
                <a:srgbClr val="007AC2"/>
              </a:buClr>
              <a:buNone/>
              <a:defRPr sz="2000">
                <a:solidFill>
                  <a:srgbClr val="455560"/>
                </a:solidFill>
                <a:latin typeface="Arial" pitchFamily="34" charset="0"/>
                <a:ea typeface="+mn-ea"/>
                <a:cs typeface="Arial" pitchFamily="34" charset="0"/>
              </a:defRPr>
            </a:lvl1pPr>
            <a:lvl2pPr marL="742950" indent="-285750" algn="l" rtl="0" eaLnBrk="1" fontAlgn="base" hangingPunct="1">
              <a:lnSpc>
                <a:spcPct val="110000"/>
              </a:lnSpc>
              <a:spcBef>
                <a:spcPct val="20000"/>
              </a:spcBef>
              <a:spcAft>
                <a:spcPct val="0"/>
              </a:spcAft>
              <a:buChar char="–"/>
              <a:defRPr sz="2000">
                <a:solidFill>
                  <a:srgbClr val="455560"/>
                </a:solidFill>
                <a:latin typeface="Arial" pitchFamily="34" charset="0"/>
                <a:cs typeface="Arial" pitchFamily="34" charset="0"/>
              </a:defRPr>
            </a:lvl2pPr>
            <a:lvl3pPr marL="1085850" indent="-228600" algn="l" rtl="0" eaLnBrk="1" fontAlgn="base" hangingPunct="1">
              <a:spcBef>
                <a:spcPct val="20000"/>
              </a:spcBef>
              <a:spcAft>
                <a:spcPct val="0"/>
              </a:spcAft>
              <a:buChar char="•"/>
              <a:defRPr sz="2000">
                <a:solidFill>
                  <a:srgbClr val="455560"/>
                </a:solidFill>
                <a:latin typeface="Arial" pitchFamily="34" charset="0"/>
                <a:cs typeface="Arial" pitchFamily="34" charset="0"/>
              </a:defRPr>
            </a:lvl3pPr>
            <a:lvl4pPr marL="1428750" indent="-228600" algn="l" rtl="0" eaLnBrk="1" fontAlgn="base" hangingPunct="1">
              <a:spcBef>
                <a:spcPct val="20000"/>
              </a:spcBef>
              <a:spcAft>
                <a:spcPct val="0"/>
              </a:spcAft>
              <a:buChar char="–"/>
              <a:defRPr sz="2000">
                <a:solidFill>
                  <a:srgbClr val="455560"/>
                </a:solidFill>
                <a:latin typeface="Arial" pitchFamily="34" charset="0"/>
                <a:cs typeface="Arial" pitchFamily="34" charset="0"/>
              </a:defRPr>
            </a:lvl4pPr>
            <a:lvl5pPr marL="1771650" indent="-228600" algn="l" rtl="0" eaLnBrk="1" fontAlgn="base" hangingPunct="1">
              <a:spcBef>
                <a:spcPct val="20000"/>
              </a:spcBef>
              <a:spcAft>
                <a:spcPct val="0"/>
              </a:spcAft>
              <a:buChar char="»"/>
              <a:defRPr sz="2000">
                <a:solidFill>
                  <a:srgbClr val="455560"/>
                </a:solidFill>
                <a:latin typeface="Arial" pitchFamily="34" charset="0"/>
                <a:cs typeface="Arial" pitchFamily="34" charset="0"/>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r>
              <a:rPr lang="en-US" kern="0" dirty="0"/>
              <a:t>Lori Vidak</a:t>
            </a:r>
          </a:p>
        </p:txBody>
      </p:sp>
      <p:sp>
        <p:nvSpPr>
          <p:cNvPr id="13" name="Text Placeholder 5">
            <a:extLst>
              <a:ext uri="{FF2B5EF4-FFF2-40B4-BE49-F238E27FC236}">
                <a16:creationId xmlns:a16="http://schemas.microsoft.com/office/drawing/2014/main" id="{E2326969-7640-49B3-88C0-FC7169000947}"/>
              </a:ext>
            </a:extLst>
          </p:cNvPr>
          <p:cNvSpPr txBox="1">
            <a:spLocks/>
          </p:cNvSpPr>
          <p:nvPr/>
        </p:nvSpPr>
        <p:spPr bwMode="auto">
          <a:xfrm>
            <a:off x="2933700" y="4676589"/>
            <a:ext cx="4236357" cy="3856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ts val="2200"/>
              </a:lnSpc>
              <a:spcBef>
                <a:spcPts val="0"/>
              </a:spcBef>
              <a:spcAft>
                <a:spcPct val="0"/>
              </a:spcAft>
              <a:buClr>
                <a:srgbClr val="007AC2"/>
              </a:buClr>
              <a:buNone/>
              <a:defRPr sz="2000">
                <a:solidFill>
                  <a:srgbClr val="455560"/>
                </a:solidFill>
                <a:latin typeface="Arial" pitchFamily="34" charset="0"/>
                <a:ea typeface="+mn-ea"/>
                <a:cs typeface="Arial" pitchFamily="34" charset="0"/>
              </a:defRPr>
            </a:lvl1pPr>
            <a:lvl2pPr marL="742950" indent="-285750" algn="l" rtl="0" eaLnBrk="1" fontAlgn="base" hangingPunct="1">
              <a:lnSpc>
                <a:spcPct val="110000"/>
              </a:lnSpc>
              <a:spcBef>
                <a:spcPct val="20000"/>
              </a:spcBef>
              <a:spcAft>
                <a:spcPct val="0"/>
              </a:spcAft>
              <a:buChar char="–"/>
              <a:defRPr sz="2000">
                <a:solidFill>
                  <a:srgbClr val="455560"/>
                </a:solidFill>
                <a:latin typeface="Arial" pitchFamily="34" charset="0"/>
                <a:cs typeface="Arial" pitchFamily="34" charset="0"/>
              </a:defRPr>
            </a:lvl2pPr>
            <a:lvl3pPr marL="1085850" indent="-228600" algn="l" rtl="0" eaLnBrk="1" fontAlgn="base" hangingPunct="1">
              <a:spcBef>
                <a:spcPct val="20000"/>
              </a:spcBef>
              <a:spcAft>
                <a:spcPct val="0"/>
              </a:spcAft>
              <a:buChar char="•"/>
              <a:defRPr sz="2000">
                <a:solidFill>
                  <a:srgbClr val="455560"/>
                </a:solidFill>
                <a:latin typeface="Arial" pitchFamily="34" charset="0"/>
                <a:cs typeface="Arial" pitchFamily="34" charset="0"/>
              </a:defRPr>
            </a:lvl3pPr>
            <a:lvl4pPr marL="1428750" indent="-228600" algn="l" rtl="0" eaLnBrk="1" fontAlgn="base" hangingPunct="1">
              <a:spcBef>
                <a:spcPct val="20000"/>
              </a:spcBef>
              <a:spcAft>
                <a:spcPct val="0"/>
              </a:spcAft>
              <a:buChar char="–"/>
              <a:defRPr sz="2000">
                <a:solidFill>
                  <a:srgbClr val="455560"/>
                </a:solidFill>
                <a:latin typeface="Arial" pitchFamily="34" charset="0"/>
                <a:cs typeface="Arial" pitchFamily="34" charset="0"/>
              </a:defRPr>
            </a:lvl4pPr>
            <a:lvl5pPr marL="1771650" indent="-228600" algn="l" rtl="0" eaLnBrk="1" fontAlgn="base" hangingPunct="1">
              <a:spcBef>
                <a:spcPct val="20000"/>
              </a:spcBef>
              <a:spcAft>
                <a:spcPct val="0"/>
              </a:spcAft>
              <a:buChar char="»"/>
              <a:defRPr sz="2000">
                <a:solidFill>
                  <a:srgbClr val="455560"/>
                </a:solidFill>
                <a:latin typeface="Arial" pitchFamily="34" charset="0"/>
                <a:cs typeface="Arial" pitchFamily="34" charset="0"/>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r>
              <a:rPr lang="en-US" kern="0" dirty="0"/>
              <a:t>Research Consultant </a:t>
            </a:r>
          </a:p>
        </p:txBody>
      </p:sp>
    </p:spTree>
    <p:extLst>
      <p:ext uri="{BB962C8B-B14F-4D97-AF65-F5344CB8AC3E}">
        <p14:creationId xmlns:p14="http://schemas.microsoft.com/office/powerpoint/2010/main" val="1815131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6457950" y="4842253"/>
            <a:ext cx="2057400" cy="274637"/>
          </a:xfrm>
        </p:spPr>
        <p:txBody>
          <a:bodyPr/>
          <a:lstStyle/>
          <a:p>
            <a:fld id="{C71A894C-205B-4DAA-9540-5D213890B08A}" type="slidenum">
              <a:rPr lang="en-US" smtClean="0"/>
              <a:pPr/>
              <a:t>10</a:t>
            </a:fld>
            <a:endParaRPr lang="en-US" dirty="0"/>
          </a:p>
        </p:txBody>
      </p:sp>
      <p:sp>
        <p:nvSpPr>
          <p:cNvPr id="10" name="Title 12">
            <a:extLst>
              <a:ext uri="{FF2B5EF4-FFF2-40B4-BE49-F238E27FC236}">
                <a16:creationId xmlns:a16="http://schemas.microsoft.com/office/drawing/2014/main" id="{F5FA2095-CEE8-45EB-96CB-58F748F14063}"/>
              </a:ext>
            </a:extLst>
          </p:cNvPr>
          <p:cNvSpPr txBox="1">
            <a:spLocks/>
          </p:cNvSpPr>
          <p:nvPr/>
        </p:nvSpPr>
        <p:spPr>
          <a:xfrm>
            <a:off x="1194626" y="102839"/>
            <a:ext cx="1651741" cy="434357"/>
          </a:xfrm>
          <a:prstGeom prst="rect">
            <a:avLst/>
          </a:prstGeom>
          <a:noFill/>
        </p:spPr>
        <p:txBody>
          <a:bodyPr vert="horz" lIns="91440" tIns="45720" rIns="91440" bIns="45720" rtlCol="0" anchor="b">
            <a:normAutofit fontScale="25000" lnSpcReduction="20000"/>
          </a:bodyPr>
          <a:lstStyle>
            <a:lvl1pPr algn="l" defTabSz="914400" rtl="0" eaLnBrk="1" latinLnBrk="0" hangingPunct="1">
              <a:lnSpc>
                <a:spcPct val="90000"/>
              </a:lnSpc>
              <a:spcBef>
                <a:spcPct val="0"/>
              </a:spcBef>
              <a:buNone/>
              <a:defRPr sz="3400" b="1" kern="1200">
                <a:ln>
                  <a:noFill/>
                </a:ln>
                <a:solidFill>
                  <a:schemeClr val="tx1"/>
                </a:solidFill>
                <a:latin typeface="+mj-lt"/>
                <a:ea typeface="+mj-ea"/>
                <a:cs typeface="+mj-cs"/>
              </a:defRPr>
            </a:lvl1pPr>
          </a:lstStyle>
          <a:p>
            <a:pPr algn="ctr">
              <a:lnSpc>
                <a:spcPct val="120000"/>
              </a:lnSpc>
            </a:pPr>
            <a:br>
              <a:rPr lang="en-US" sz="3600" dirty="0">
                <a:solidFill>
                  <a:srgbClr val="003366"/>
                </a:solidFill>
              </a:rPr>
            </a:br>
            <a:r>
              <a:rPr lang="en-US" sz="8000" dirty="0"/>
              <a:t>Influence </a:t>
            </a:r>
          </a:p>
        </p:txBody>
      </p:sp>
      <p:sp>
        <p:nvSpPr>
          <p:cNvPr id="16" name="Rectangle 15">
            <a:extLst>
              <a:ext uri="{FF2B5EF4-FFF2-40B4-BE49-F238E27FC236}">
                <a16:creationId xmlns:a16="http://schemas.microsoft.com/office/drawing/2014/main" id="{1F38443F-8B46-4785-B33D-BDDE9B357FEF}"/>
              </a:ext>
            </a:extLst>
          </p:cNvPr>
          <p:cNvSpPr/>
          <p:nvPr/>
        </p:nvSpPr>
        <p:spPr>
          <a:xfrm>
            <a:off x="1241714" y="2571750"/>
            <a:ext cx="1370288" cy="400110"/>
          </a:xfrm>
          <a:prstGeom prst="rect">
            <a:avLst/>
          </a:prstGeom>
        </p:spPr>
        <p:txBody>
          <a:bodyPr wrap="square">
            <a:spAutoFit/>
          </a:bodyPr>
          <a:lstStyle/>
          <a:p>
            <a:pPr algn="ctr"/>
            <a:r>
              <a:rPr lang="en-US" sz="2000" b="1" dirty="0">
                <a:latin typeface="+mj-lt"/>
              </a:rPr>
              <a:t>Qualities</a:t>
            </a:r>
          </a:p>
        </p:txBody>
      </p:sp>
      <p:sp>
        <p:nvSpPr>
          <p:cNvPr id="11" name="Rectangle 10">
            <a:extLst>
              <a:ext uri="{FF2B5EF4-FFF2-40B4-BE49-F238E27FC236}">
                <a16:creationId xmlns:a16="http://schemas.microsoft.com/office/drawing/2014/main" id="{E4958D6C-64AB-496A-B0A6-C11E28FD8025}"/>
              </a:ext>
            </a:extLst>
          </p:cNvPr>
          <p:cNvSpPr/>
          <p:nvPr/>
        </p:nvSpPr>
        <p:spPr>
          <a:xfrm>
            <a:off x="6320982" y="128622"/>
            <a:ext cx="1531806" cy="400110"/>
          </a:xfrm>
          <a:prstGeom prst="rect">
            <a:avLst/>
          </a:prstGeom>
        </p:spPr>
        <p:txBody>
          <a:bodyPr wrap="square">
            <a:spAutoFit/>
          </a:bodyPr>
          <a:lstStyle/>
          <a:p>
            <a:pPr algn="ctr"/>
            <a:r>
              <a:rPr lang="en-US" sz="2000" b="1" dirty="0">
                <a:latin typeface="+mj-lt"/>
              </a:rPr>
              <a:t>Scope</a:t>
            </a:r>
          </a:p>
        </p:txBody>
      </p:sp>
      <p:sp>
        <p:nvSpPr>
          <p:cNvPr id="13" name="Rectangle 12">
            <a:extLst>
              <a:ext uri="{FF2B5EF4-FFF2-40B4-BE49-F238E27FC236}">
                <a16:creationId xmlns:a16="http://schemas.microsoft.com/office/drawing/2014/main" id="{879C5AFF-C673-4392-A446-D174B43E0309}"/>
              </a:ext>
            </a:extLst>
          </p:cNvPr>
          <p:cNvSpPr/>
          <p:nvPr/>
        </p:nvSpPr>
        <p:spPr>
          <a:xfrm>
            <a:off x="6252362" y="2561855"/>
            <a:ext cx="1669047" cy="400110"/>
          </a:xfrm>
          <a:prstGeom prst="rect">
            <a:avLst/>
          </a:prstGeom>
        </p:spPr>
        <p:txBody>
          <a:bodyPr wrap="none">
            <a:spAutoFit/>
          </a:bodyPr>
          <a:lstStyle/>
          <a:p>
            <a:r>
              <a:rPr lang="en-US" sz="2000" b="1" dirty="0">
                <a:latin typeface="+mj-lt"/>
              </a:rPr>
              <a:t>Approaches</a:t>
            </a:r>
          </a:p>
        </p:txBody>
      </p:sp>
      <p:sp>
        <p:nvSpPr>
          <p:cNvPr id="2" name="Title 1"/>
          <p:cNvSpPr>
            <a:spLocks noGrp="1"/>
          </p:cNvSpPr>
          <p:nvPr>
            <p:ph type="title"/>
          </p:nvPr>
        </p:nvSpPr>
        <p:spPr>
          <a:xfrm>
            <a:off x="3414103" y="2396637"/>
            <a:ext cx="2305381" cy="1348203"/>
          </a:xfrm>
        </p:spPr>
        <p:txBody>
          <a:bodyPr/>
          <a:lstStyle/>
          <a:p>
            <a:pPr algn="ctr"/>
            <a:r>
              <a:rPr lang="en-US" b="1" dirty="0"/>
              <a:t>PMO</a:t>
            </a:r>
            <a:br>
              <a:rPr lang="en-US" b="1" dirty="0"/>
            </a:br>
            <a:r>
              <a:rPr lang="en-US" b="1" dirty="0"/>
              <a:t>Building</a:t>
            </a:r>
            <a:br>
              <a:rPr lang="en-US" b="1" dirty="0"/>
            </a:br>
            <a:r>
              <a:rPr lang="en-US" b="1" dirty="0"/>
              <a:t>Blocks</a:t>
            </a:r>
          </a:p>
        </p:txBody>
      </p:sp>
      <p:grpSp>
        <p:nvGrpSpPr>
          <p:cNvPr id="7" name="Group 6">
            <a:extLst>
              <a:ext uri="{FF2B5EF4-FFF2-40B4-BE49-F238E27FC236}">
                <a16:creationId xmlns:a16="http://schemas.microsoft.com/office/drawing/2014/main" id="{09D25533-91C2-4826-B147-8F407B11358B}"/>
              </a:ext>
            </a:extLst>
          </p:cNvPr>
          <p:cNvGrpSpPr/>
          <p:nvPr/>
        </p:nvGrpSpPr>
        <p:grpSpPr>
          <a:xfrm>
            <a:off x="-39466" y="551072"/>
            <a:ext cx="3903792" cy="1774116"/>
            <a:chOff x="185608" y="653835"/>
            <a:chExt cx="3903792" cy="1774116"/>
          </a:xfrm>
        </p:grpSpPr>
        <p:sp>
          <p:nvSpPr>
            <p:cNvPr id="5" name="Cube 4">
              <a:extLst>
                <a:ext uri="{FF2B5EF4-FFF2-40B4-BE49-F238E27FC236}">
                  <a16:creationId xmlns:a16="http://schemas.microsoft.com/office/drawing/2014/main" id="{F9A2BF3F-531C-4952-9FF6-0611A4BC40CC}"/>
                </a:ext>
              </a:extLst>
            </p:cNvPr>
            <p:cNvSpPr/>
            <p:nvPr/>
          </p:nvSpPr>
          <p:spPr bwMode="auto">
            <a:xfrm>
              <a:off x="305717" y="1526952"/>
              <a:ext cx="1824885" cy="900999"/>
            </a:xfrm>
            <a:prstGeom prst="cube">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7" name="Cube 16">
              <a:extLst>
                <a:ext uri="{FF2B5EF4-FFF2-40B4-BE49-F238E27FC236}">
                  <a16:creationId xmlns:a16="http://schemas.microsoft.com/office/drawing/2014/main" id="{E41F65DD-B0BA-4653-8AEA-DB026D6ECDC4}"/>
                </a:ext>
              </a:extLst>
            </p:cNvPr>
            <p:cNvSpPr/>
            <p:nvPr/>
          </p:nvSpPr>
          <p:spPr bwMode="auto">
            <a:xfrm>
              <a:off x="2264515" y="1513316"/>
              <a:ext cx="1824885" cy="900999"/>
            </a:xfrm>
            <a:prstGeom prst="cub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8" name="Cube 17">
              <a:extLst>
                <a:ext uri="{FF2B5EF4-FFF2-40B4-BE49-F238E27FC236}">
                  <a16:creationId xmlns:a16="http://schemas.microsoft.com/office/drawing/2014/main" id="{9C1F12D2-0CCF-424A-A060-130277A98DD9}"/>
                </a:ext>
              </a:extLst>
            </p:cNvPr>
            <p:cNvSpPr/>
            <p:nvPr/>
          </p:nvSpPr>
          <p:spPr bwMode="auto">
            <a:xfrm>
              <a:off x="1220684" y="653835"/>
              <a:ext cx="1824885" cy="900999"/>
            </a:xfrm>
            <a:prstGeom prst="cube">
              <a:avLst/>
            </a:prstGeom>
            <a:solidFill>
              <a:srgbClr val="FFFF00"/>
            </a:solidFill>
            <a:ln w="952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Text Box 3">
              <a:extLst>
                <a:ext uri="{FF2B5EF4-FFF2-40B4-BE49-F238E27FC236}">
                  <a16:creationId xmlns:a16="http://schemas.microsoft.com/office/drawing/2014/main" id="{5BEE9819-123B-41BC-9F04-50578AD01C8D}"/>
                </a:ext>
              </a:extLst>
            </p:cNvPr>
            <p:cNvSpPr txBox="1">
              <a:spLocks noChangeArrowheads="1"/>
            </p:cNvSpPr>
            <p:nvPr/>
          </p:nvSpPr>
          <p:spPr bwMode="auto">
            <a:xfrm>
              <a:off x="185608" y="1856753"/>
              <a:ext cx="1824884" cy="557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Calibri" panose="020F0502020204030204" pitchFamily="34" charset="0"/>
                </a:rPr>
                <a:t>Supportive</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19" name="Text Box 3">
              <a:extLst>
                <a:ext uri="{FF2B5EF4-FFF2-40B4-BE49-F238E27FC236}">
                  <a16:creationId xmlns:a16="http://schemas.microsoft.com/office/drawing/2014/main" id="{D1299297-D572-4D6C-AAFF-837EBEDC578E}"/>
                </a:ext>
              </a:extLst>
            </p:cNvPr>
            <p:cNvSpPr txBox="1">
              <a:spLocks noChangeArrowheads="1"/>
            </p:cNvSpPr>
            <p:nvPr/>
          </p:nvSpPr>
          <p:spPr bwMode="auto">
            <a:xfrm>
              <a:off x="1128769" y="984233"/>
              <a:ext cx="1821159" cy="4288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effectLst/>
                  <a:latin typeface="Calibri" panose="020F0502020204030204" pitchFamily="34" charset="0"/>
                </a:rPr>
                <a:t>Directive</a:t>
              </a:r>
              <a:endParaRPr kumimoji="0" lang="en-US" altLang="en-US" sz="2400" b="0" i="0" u="none" strike="noStrike" cap="none" normalizeH="0" baseline="0" dirty="0">
                <a:ln>
                  <a:noFill/>
                </a:ln>
                <a:effectLst/>
                <a:latin typeface="Arial" panose="020B0604020202020204" pitchFamily="34" charset="0"/>
              </a:endParaRPr>
            </a:p>
          </p:txBody>
        </p:sp>
        <p:sp>
          <p:nvSpPr>
            <p:cNvPr id="20" name="Text Box 3">
              <a:extLst>
                <a:ext uri="{FF2B5EF4-FFF2-40B4-BE49-F238E27FC236}">
                  <a16:creationId xmlns:a16="http://schemas.microsoft.com/office/drawing/2014/main" id="{8815E678-69B6-48CE-B4FA-75FED75616B3}"/>
                </a:ext>
              </a:extLst>
            </p:cNvPr>
            <p:cNvSpPr txBox="1">
              <a:spLocks noChangeArrowheads="1"/>
            </p:cNvSpPr>
            <p:nvPr/>
          </p:nvSpPr>
          <p:spPr bwMode="auto">
            <a:xfrm>
              <a:off x="2151932" y="1858068"/>
              <a:ext cx="1913196" cy="557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Calibri" panose="020F0502020204030204" pitchFamily="34" charset="0"/>
                </a:rPr>
                <a:t>Controlling</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grpSp>
      <p:grpSp>
        <p:nvGrpSpPr>
          <p:cNvPr id="21" name="Group 20">
            <a:extLst>
              <a:ext uri="{FF2B5EF4-FFF2-40B4-BE49-F238E27FC236}">
                <a16:creationId xmlns:a16="http://schemas.microsoft.com/office/drawing/2014/main" id="{1EBCE582-E1E5-41DF-BAB2-0F9F54B2B164}"/>
              </a:ext>
            </a:extLst>
          </p:cNvPr>
          <p:cNvGrpSpPr/>
          <p:nvPr/>
        </p:nvGrpSpPr>
        <p:grpSpPr>
          <a:xfrm>
            <a:off x="5141892" y="532279"/>
            <a:ext cx="3903792" cy="1774116"/>
            <a:chOff x="185608" y="653835"/>
            <a:chExt cx="3903792" cy="1774116"/>
          </a:xfrm>
        </p:grpSpPr>
        <p:sp>
          <p:nvSpPr>
            <p:cNvPr id="22" name="Cube 21">
              <a:extLst>
                <a:ext uri="{FF2B5EF4-FFF2-40B4-BE49-F238E27FC236}">
                  <a16:creationId xmlns:a16="http://schemas.microsoft.com/office/drawing/2014/main" id="{F6D0B4C0-5CA1-4B21-B27C-682DF7A6B63B}"/>
                </a:ext>
              </a:extLst>
            </p:cNvPr>
            <p:cNvSpPr/>
            <p:nvPr/>
          </p:nvSpPr>
          <p:spPr bwMode="auto">
            <a:xfrm>
              <a:off x="305717" y="1526952"/>
              <a:ext cx="1824885" cy="900999"/>
            </a:xfrm>
            <a:prstGeom prst="cube">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3" name="Cube 22">
              <a:extLst>
                <a:ext uri="{FF2B5EF4-FFF2-40B4-BE49-F238E27FC236}">
                  <a16:creationId xmlns:a16="http://schemas.microsoft.com/office/drawing/2014/main" id="{17FB362A-397C-448C-9FC2-ED06532BC2C6}"/>
                </a:ext>
              </a:extLst>
            </p:cNvPr>
            <p:cNvSpPr/>
            <p:nvPr/>
          </p:nvSpPr>
          <p:spPr bwMode="auto">
            <a:xfrm>
              <a:off x="2264515" y="1513316"/>
              <a:ext cx="1824885" cy="900999"/>
            </a:xfrm>
            <a:prstGeom prst="cub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4" name="Cube 23">
              <a:extLst>
                <a:ext uri="{FF2B5EF4-FFF2-40B4-BE49-F238E27FC236}">
                  <a16:creationId xmlns:a16="http://schemas.microsoft.com/office/drawing/2014/main" id="{FA5CDF57-EC1C-416D-96EA-A1F627136B61}"/>
                </a:ext>
              </a:extLst>
            </p:cNvPr>
            <p:cNvSpPr/>
            <p:nvPr/>
          </p:nvSpPr>
          <p:spPr bwMode="auto">
            <a:xfrm>
              <a:off x="1220684" y="653835"/>
              <a:ext cx="1824885" cy="900999"/>
            </a:xfrm>
            <a:prstGeom prst="cube">
              <a:avLst/>
            </a:prstGeom>
            <a:solidFill>
              <a:srgbClr val="FFFF00"/>
            </a:solidFill>
            <a:ln w="952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5" name="Text Box 3">
              <a:extLst>
                <a:ext uri="{FF2B5EF4-FFF2-40B4-BE49-F238E27FC236}">
                  <a16:creationId xmlns:a16="http://schemas.microsoft.com/office/drawing/2014/main" id="{173A5F15-7515-4031-AF8F-F8EB39FA23D0}"/>
                </a:ext>
              </a:extLst>
            </p:cNvPr>
            <p:cNvSpPr txBox="1">
              <a:spLocks noChangeArrowheads="1"/>
            </p:cNvSpPr>
            <p:nvPr/>
          </p:nvSpPr>
          <p:spPr bwMode="auto">
            <a:xfrm>
              <a:off x="185608" y="1856753"/>
              <a:ext cx="1824884" cy="557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Calibri" panose="020F0502020204030204" pitchFamily="34" charset="0"/>
                </a:rPr>
                <a:t>Individual</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26" name="Text Box 3">
              <a:extLst>
                <a:ext uri="{FF2B5EF4-FFF2-40B4-BE49-F238E27FC236}">
                  <a16:creationId xmlns:a16="http://schemas.microsoft.com/office/drawing/2014/main" id="{0C7D037A-1681-47AA-B40C-3E6E2EDC6DA9}"/>
                </a:ext>
              </a:extLst>
            </p:cNvPr>
            <p:cNvSpPr txBox="1">
              <a:spLocks noChangeArrowheads="1"/>
            </p:cNvSpPr>
            <p:nvPr/>
          </p:nvSpPr>
          <p:spPr bwMode="auto">
            <a:xfrm>
              <a:off x="1128769" y="984233"/>
              <a:ext cx="1821159" cy="4288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effectLst/>
                  <a:latin typeface="Calibri" panose="020F0502020204030204" pitchFamily="34" charset="0"/>
                </a:rPr>
                <a:t>Enterprise</a:t>
              </a:r>
              <a:endParaRPr kumimoji="0" lang="en-US" altLang="en-US" sz="2400" b="0" i="0" u="none" strike="noStrike" cap="none" normalizeH="0" baseline="0" dirty="0">
                <a:ln>
                  <a:noFill/>
                </a:ln>
                <a:effectLst/>
                <a:latin typeface="Arial" panose="020B0604020202020204" pitchFamily="34" charset="0"/>
              </a:endParaRPr>
            </a:p>
          </p:txBody>
        </p:sp>
        <p:sp>
          <p:nvSpPr>
            <p:cNvPr id="27" name="Text Box 3">
              <a:extLst>
                <a:ext uri="{FF2B5EF4-FFF2-40B4-BE49-F238E27FC236}">
                  <a16:creationId xmlns:a16="http://schemas.microsoft.com/office/drawing/2014/main" id="{7E258625-A4EE-440E-AAA5-E493B3DA6413}"/>
                </a:ext>
              </a:extLst>
            </p:cNvPr>
            <p:cNvSpPr txBox="1">
              <a:spLocks noChangeArrowheads="1"/>
            </p:cNvSpPr>
            <p:nvPr/>
          </p:nvSpPr>
          <p:spPr bwMode="auto">
            <a:xfrm>
              <a:off x="2151932" y="1858068"/>
              <a:ext cx="1773837" cy="557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Calibri" panose="020F0502020204030204" pitchFamily="34" charset="0"/>
                </a:rPr>
                <a:t>Departmental</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grpSp>
        <p:nvGrpSpPr>
          <p:cNvPr id="8" name="Group 7">
            <a:extLst>
              <a:ext uri="{FF2B5EF4-FFF2-40B4-BE49-F238E27FC236}">
                <a16:creationId xmlns:a16="http://schemas.microsoft.com/office/drawing/2014/main" id="{1E690B08-3D24-4662-ACCF-39EABB318FD1}"/>
              </a:ext>
            </a:extLst>
          </p:cNvPr>
          <p:cNvGrpSpPr/>
          <p:nvPr/>
        </p:nvGrpSpPr>
        <p:grpSpPr>
          <a:xfrm>
            <a:off x="-58410" y="2985496"/>
            <a:ext cx="3903792" cy="1774116"/>
            <a:chOff x="183289" y="3011721"/>
            <a:chExt cx="3903792" cy="1774116"/>
          </a:xfrm>
        </p:grpSpPr>
        <p:sp>
          <p:nvSpPr>
            <p:cNvPr id="29" name="Cube 28">
              <a:extLst>
                <a:ext uri="{FF2B5EF4-FFF2-40B4-BE49-F238E27FC236}">
                  <a16:creationId xmlns:a16="http://schemas.microsoft.com/office/drawing/2014/main" id="{5FA26118-9FED-4D12-BEA1-D67279CCFFAB}"/>
                </a:ext>
              </a:extLst>
            </p:cNvPr>
            <p:cNvSpPr/>
            <p:nvPr/>
          </p:nvSpPr>
          <p:spPr bwMode="auto">
            <a:xfrm>
              <a:off x="303398" y="3884838"/>
              <a:ext cx="1824885" cy="900999"/>
            </a:xfrm>
            <a:prstGeom prst="cube">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0" name="Cube 29">
              <a:extLst>
                <a:ext uri="{FF2B5EF4-FFF2-40B4-BE49-F238E27FC236}">
                  <a16:creationId xmlns:a16="http://schemas.microsoft.com/office/drawing/2014/main" id="{A15E684F-C9C7-4EAB-999E-215AF30AB4B5}"/>
                </a:ext>
              </a:extLst>
            </p:cNvPr>
            <p:cNvSpPr/>
            <p:nvPr/>
          </p:nvSpPr>
          <p:spPr bwMode="auto">
            <a:xfrm>
              <a:off x="2262196" y="3871202"/>
              <a:ext cx="1824885" cy="900999"/>
            </a:xfrm>
            <a:prstGeom prst="cub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1" name="Cube 30">
              <a:extLst>
                <a:ext uri="{FF2B5EF4-FFF2-40B4-BE49-F238E27FC236}">
                  <a16:creationId xmlns:a16="http://schemas.microsoft.com/office/drawing/2014/main" id="{411930D0-C319-41D8-9DBB-B654A65D86AC}"/>
                </a:ext>
              </a:extLst>
            </p:cNvPr>
            <p:cNvSpPr/>
            <p:nvPr/>
          </p:nvSpPr>
          <p:spPr bwMode="auto">
            <a:xfrm>
              <a:off x="1218365" y="3011721"/>
              <a:ext cx="1824885" cy="900999"/>
            </a:xfrm>
            <a:prstGeom prst="cube">
              <a:avLst/>
            </a:prstGeom>
            <a:solidFill>
              <a:srgbClr val="FFFF00"/>
            </a:solidFill>
            <a:ln w="952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2" name="Text Box 3">
              <a:extLst>
                <a:ext uri="{FF2B5EF4-FFF2-40B4-BE49-F238E27FC236}">
                  <a16:creationId xmlns:a16="http://schemas.microsoft.com/office/drawing/2014/main" id="{9A83E1A2-09DB-447B-8797-F53419F5E348}"/>
                </a:ext>
              </a:extLst>
            </p:cNvPr>
            <p:cNvSpPr txBox="1">
              <a:spLocks noChangeArrowheads="1"/>
            </p:cNvSpPr>
            <p:nvPr/>
          </p:nvSpPr>
          <p:spPr bwMode="auto">
            <a:xfrm>
              <a:off x="183289" y="4214639"/>
              <a:ext cx="1824884" cy="557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b="1" dirty="0">
                  <a:solidFill>
                    <a:srgbClr val="FFFFFF"/>
                  </a:solidFill>
                  <a:latin typeface="Calibri" panose="020F0502020204030204" pitchFamily="34" charset="0"/>
                </a:rPr>
                <a:t>Agility</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33" name="Text Box 3">
              <a:extLst>
                <a:ext uri="{FF2B5EF4-FFF2-40B4-BE49-F238E27FC236}">
                  <a16:creationId xmlns:a16="http://schemas.microsoft.com/office/drawing/2014/main" id="{BAD39586-EA01-4BE9-9B3F-1018EBC3D8E3}"/>
                </a:ext>
              </a:extLst>
            </p:cNvPr>
            <p:cNvSpPr txBox="1">
              <a:spLocks noChangeArrowheads="1"/>
            </p:cNvSpPr>
            <p:nvPr/>
          </p:nvSpPr>
          <p:spPr bwMode="auto">
            <a:xfrm>
              <a:off x="1121865" y="3141316"/>
              <a:ext cx="1821159" cy="55635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b="1" dirty="0">
                  <a:latin typeface="Calibri" panose="020F0502020204030204" pitchFamily="34" charset="0"/>
                </a:rPr>
                <a:t>Strategic</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effectLst/>
                  <a:latin typeface="Calibri" panose="020F0502020204030204" pitchFamily="34" charset="0"/>
                </a:rPr>
                <a:t>Alignment</a:t>
              </a:r>
              <a:endParaRPr kumimoji="0" lang="en-US" altLang="en-US" sz="2400" b="0" i="0" u="none" strike="noStrike" cap="none" normalizeH="0" baseline="0" dirty="0">
                <a:ln>
                  <a:noFill/>
                </a:ln>
                <a:effectLst/>
                <a:latin typeface="Arial" panose="020B0604020202020204" pitchFamily="34" charset="0"/>
              </a:endParaRPr>
            </a:p>
          </p:txBody>
        </p:sp>
        <p:sp>
          <p:nvSpPr>
            <p:cNvPr id="34" name="Text Box 3">
              <a:extLst>
                <a:ext uri="{FF2B5EF4-FFF2-40B4-BE49-F238E27FC236}">
                  <a16:creationId xmlns:a16="http://schemas.microsoft.com/office/drawing/2014/main" id="{2FFD085E-26D1-4452-A6A4-C81666CD8F92}"/>
                </a:ext>
              </a:extLst>
            </p:cNvPr>
            <p:cNvSpPr txBox="1">
              <a:spLocks noChangeArrowheads="1"/>
            </p:cNvSpPr>
            <p:nvPr/>
          </p:nvSpPr>
          <p:spPr bwMode="auto">
            <a:xfrm>
              <a:off x="2149613" y="4215954"/>
              <a:ext cx="1913196" cy="557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Calibri" panose="020F0502020204030204" pitchFamily="34" charset="0"/>
                </a:rPr>
                <a:t>Innovation</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grpSp>
      <p:grpSp>
        <p:nvGrpSpPr>
          <p:cNvPr id="37" name="Group 36">
            <a:extLst>
              <a:ext uri="{FF2B5EF4-FFF2-40B4-BE49-F238E27FC236}">
                <a16:creationId xmlns:a16="http://schemas.microsoft.com/office/drawing/2014/main" id="{02773E4F-29BF-4B20-8229-CC9C2359D17C}"/>
              </a:ext>
            </a:extLst>
          </p:cNvPr>
          <p:cNvGrpSpPr/>
          <p:nvPr/>
        </p:nvGrpSpPr>
        <p:grpSpPr>
          <a:xfrm>
            <a:off x="5141892" y="2975601"/>
            <a:ext cx="3903792" cy="1774116"/>
            <a:chOff x="185608" y="653835"/>
            <a:chExt cx="3903792" cy="1774116"/>
          </a:xfrm>
        </p:grpSpPr>
        <p:sp>
          <p:nvSpPr>
            <p:cNvPr id="38" name="Cube 37">
              <a:extLst>
                <a:ext uri="{FF2B5EF4-FFF2-40B4-BE49-F238E27FC236}">
                  <a16:creationId xmlns:a16="http://schemas.microsoft.com/office/drawing/2014/main" id="{5CD6E291-9C26-4B28-A9B7-713CAAD33DB2}"/>
                </a:ext>
              </a:extLst>
            </p:cNvPr>
            <p:cNvSpPr/>
            <p:nvPr/>
          </p:nvSpPr>
          <p:spPr bwMode="auto">
            <a:xfrm>
              <a:off x="305717" y="1526952"/>
              <a:ext cx="1824885" cy="900999"/>
            </a:xfrm>
            <a:prstGeom prst="cube">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9" name="Cube 38">
              <a:extLst>
                <a:ext uri="{FF2B5EF4-FFF2-40B4-BE49-F238E27FC236}">
                  <a16:creationId xmlns:a16="http://schemas.microsoft.com/office/drawing/2014/main" id="{E0390B3D-3B68-4D83-B3E1-948380632538}"/>
                </a:ext>
              </a:extLst>
            </p:cNvPr>
            <p:cNvSpPr/>
            <p:nvPr/>
          </p:nvSpPr>
          <p:spPr bwMode="auto">
            <a:xfrm>
              <a:off x="2264515" y="1513316"/>
              <a:ext cx="1824885" cy="900999"/>
            </a:xfrm>
            <a:prstGeom prst="cub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0" name="Cube 39">
              <a:extLst>
                <a:ext uri="{FF2B5EF4-FFF2-40B4-BE49-F238E27FC236}">
                  <a16:creationId xmlns:a16="http://schemas.microsoft.com/office/drawing/2014/main" id="{AC397A5C-A816-4649-9F90-9DDBEA5C3285}"/>
                </a:ext>
              </a:extLst>
            </p:cNvPr>
            <p:cNvSpPr/>
            <p:nvPr/>
          </p:nvSpPr>
          <p:spPr bwMode="auto">
            <a:xfrm>
              <a:off x="1220684" y="653835"/>
              <a:ext cx="1824885" cy="900999"/>
            </a:xfrm>
            <a:prstGeom prst="cube">
              <a:avLst/>
            </a:prstGeom>
            <a:solidFill>
              <a:srgbClr val="FFFF00"/>
            </a:solidFill>
            <a:ln w="952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41" name="Text Box 3">
              <a:extLst>
                <a:ext uri="{FF2B5EF4-FFF2-40B4-BE49-F238E27FC236}">
                  <a16:creationId xmlns:a16="http://schemas.microsoft.com/office/drawing/2014/main" id="{82189A3E-4B21-4BD6-A86B-6494C92F0324}"/>
                </a:ext>
              </a:extLst>
            </p:cNvPr>
            <p:cNvSpPr txBox="1">
              <a:spLocks noChangeArrowheads="1"/>
            </p:cNvSpPr>
            <p:nvPr/>
          </p:nvSpPr>
          <p:spPr bwMode="auto">
            <a:xfrm>
              <a:off x="185608" y="1856753"/>
              <a:ext cx="1824884" cy="557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Calibri" panose="020F0502020204030204" pitchFamily="34" charset="0"/>
                </a:rPr>
                <a:t>Tactical</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42" name="Text Box 3">
              <a:extLst>
                <a:ext uri="{FF2B5EF4-FFF2-40B4-BE49-F238E27FC236}">
                  <a16:creationId xmlns:a16="http://schemas.microsoft.com/office/drawing/2014/main" id="{C6F7067C-017E-4E67-9A6C-668C05DF60E1}"/>
                </a:ext>
              </a:extLst>
            </p:cNvPr>
            <p:cNvSpPr txBox="1">
              <a:spLocks noChangeArrowheads="1"/>
            </p:cNvSpPr>
            <p:nvPr/>
          </p:nvSpPr>
          <p:spPr bwMode="auto">
            <a:xfrm>
              <a:off x="1128769" y="984233"/>
              <a:ext cx="1821159" cy="4288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effectLst/>
                  <a:latin typeface="Calibri" panose="020F0502020204030204" pitchFamily="34" charset="0"/>
                </a:rPr>
                <a:t>Strategic</a:t>
              </a:r>
              <a:endParaRPr kumimoji="0" lang="en-US" altLang="en-US" sz="2400" b="0" i="0" u="none" strike="noStrike" cap="none" normalizeH="0" baseline="0" dirty="0">
                <a:ln>
                  <a:noFill/>
                </a:ln>
                <a:effectLst/>
                <a:latin typeface="Arial" panose="020B0604020202020204" pitchFamily="34" charset="0"/>
              </a:endParaRPr>
            </a:p>
          </p:txBody>
        </p:sp>
        <p:sp>
          <p:nvSpPr>
            <p:cNvPr id="43" name="Text Box 3">
              <a:extLst>
                <a:ext uri="{FF2B5EF4-FFF2-40B4-BE49-F238E27FC236}">
                  <a16:creationId xmlns:a16="http://schemas.microsoft.com/office/drawing/2014/main" id="{BD81453D-9319-48DC-807F-9DDD6C604096}"/>
                </a:ext>
              </a:extLst>
            </p:cNvPr>
            <p:cNvSpPr txBox="1">
              <a:spLocks noChangeArrowheads="1"/>
            </p:cNvSpPr>
            <p:nvPr/>
          </p:nvSpPr>
          <p:spPr bwMode="auto">
            <a:xfrm>
              <a:off x="2151932" y="1858068"/>
              <a:ext cx="1831787" cy="557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FFFFFF"/>
                  </a:solidFill>
                  <a:effectLst/>
                  <a:latin typeface="Calibri" panose="020F0502020204030204" pitchFamily="34" charset="0"/>
                </a:rPr>
                <a:t>Operational</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grpSp>
    </p:spTree>
    <p:extLst>
      <p:ext uri="{BB962C8B-B14F-4D97-AF65-F5344CB8AC3E}">
        <p14:creationId xmlns:p14="http://schemas.microsoft.com/office/powerpoint/2010/main" val="1557584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850" y="171449"/>
            <a:ext cx="7772400" cy="577429"/>
          </a:xfrm>
        </p:spPr>
        <p:txBody>
          <a:bodyPr/>
          <a:lstStyle/>
          <a:p>
            <a:r>
              <a:rPr lang="en-US" dirty="0"/>
              <a:t>The Next Generation(</a:t>
            </a:r>
            <a:r>
              <a:rPr lang="en-US" dirty="0">
                <a:solidFill>
                  <a:srgbClr val="FF0000"/>
                </a:solidFill>
              </a:rPr>
              <a:t>NG</a:t>
            </a:r>
            <a:r>
              <a:rPr lang="en-US" dirty="0"/>
              <a:t>) PMO</a:t>
            </a:r>
          </a:p>
        </p:txBody>
      </p:sp>
      <p:sp>
        <p:nvSpPr>
          <p:cNvPr id="3" name="Content Placeholder 2"/>
          <p:cNvSpPr>
            <a:spLocks noGrp="1"/>
          </p:cNvSpPr>
          <p:nvPr>
            <p:ph idx="1"/>
          </p:nvPr>
        </p:nvSpPr>
        <p:spPr>
          <a:xfrm>
            <a:off x="285750" y="1016000"/>
            <a:ext cx="3378200" cy="3111500"/>
          </a:xfrm>
        </p:spPr>
        <p:txBody>
          <a:bodyPr>
            <a:normAutofit lnSpcReduction="10000"/>
          </a:bodyPr>
          <a:lstStyle/>
          <a:p>
            <a:pPr marL="0" indent="0">
              <a:buNone/>
            </a:pPr>
            <a:r>
              <a:rPr lang="en-US" dirty="0"/>
              <a:t>Development of the NG PMO requires:</a:t>
            </a:r>
          </a:p>
          <a:p>
            <a:r>
              <a:rPr lang="en-US" dirty="0"/>
              <a:t>Purpose</a:t>
            </a:r>
          </a:p>
          <a:p>
            <a:r>
              <a:rPr lang="en-US" dirty="0"/>
              <a:t>Assessment</a:t>
            </a:r>
          </a:p>
          <a:p>
            <a:r>
              <a:rPr lang="en-US" dirty="0"/>
              <a:t>Building Blocks</a:t>
            </a:r>
          </a:p>
          <a:p>
            <a:r>
              <a:rPr lang="en-US" dirty="0"/>
              <a:t>Tools</a:t>
            </a:r>
          </a:p>
          <a:p>
            <a:r>
              <a:rPr lang="en-US" dirty="0"/>
              <a:t>Implementation</a:t>
            </a:r>
          </a:p>
        </p:txBody>
      </p:sp>
      <p:sp>
        <p:nvSpPr>
          <p:cNvPr id="4" name="Slide Number Placeholder 3"/>
          <p:cNvSpPr>
            <a:spLocks noGrp="1"/>
          </p:cNvSpPr>
          <p:nvPr>
            <p:ph type="sldNum" sz="quarter" idx="4"/>
          </p:nvPr>
        </p:nvSpPr>
        <p:spPr/>
        <p:txBody>
          <a:bodyPr/>
          <a:lstStyle/>
          <a:p>
            <a:fld id="{C71A894C-205B-4DAA-9540-5D213890B08A}" type="slidenum">
              <a:rPr lang="en-US" smtClean="0"/>
              <a:pPr/>
              <a:t>11</a:t>
            </a:fld>
            <a:endParaRPr lang="en-US" dirty="0"/>
          </a:p>
        </p:txBody>
      </p:sp>
      <p:grpSp>
        <p:nvGrpSpPr>
          <p:cNvPr id="17" name="Group 16">
            <a:extLst>
              <a:ext uri="{FF2B5EF4-FFF2-40B4-BE49-F238E27FC236}">
                <a16:creationId xmlns:a16="http://schemas.microsoft.com/office/drawing/2014/main" id="{70B877BE-3C26-4C83-9BF8-53548A923A1E}"/>
              </a:ext>
            </a:extLst>
          </p:cNvPr>
          <p:cNvGrpSpPr/>
          <p:nvPr/>
        </p:nvGrpSpPr>
        <p:grpSpPr>
          <a:xfrm>
            <a:off x="3612243" y="931704"/>
            <a:ext cx="5122789" cy="3892786"/>
            <a:chOff x="3510643" y="876386"/>
            <a:chExt cx="5122789" cy="3892786"/>
          </a:xfrm>
        </p:grpSpPr>
        <p:pic>
          <p:nvPicPr>
            <p:cNvPr id="8" name="Picture 7" descr="A screen shot of a person&#10;&#10;Description automatically generated">
              <a:extLst>
                <a:ext uri="{FF2B5EF4-FFF2-40B4-BE49-F238E27FC236}">
                  <a16:creationId xmlns:a16="http://schemas.microsoft.com/office/drawing/2014/main" id="{29F51706-87C8-4067-820E-596C8B0DACF4}"/>
                </a:ext>
              </a:extLst>
            </p:cNvPr>
            <p:cNvPicPr>
              <a:picLocks noChangeAspect="1"/>
            </p:cNvPicPr>
            <p:nvPr/>
          </p:nvPicPr>
          <p:blipFill>
            <a:blip r:embed="rId3"/>
            <a:stretch>
              <a:fillRect/>
            </a:stretch>
          </p:blipFill>
          <p:spPr>
            <a:xfrm>
              <a:off x="3510643" y="876386"/>
              <a:ext cx="5122789" cy="3892786"/>
            </a:xfrm>
            <a:prstGeom prst="rect">
              <a:avLst/>
            </a:prstGeom>
          </p:spPr>
        </p:pic>
        <p:sp>
          <p:nvSpPr>
            <p:cNvPr id="9" name="TextBox 8">
              <a:extLst>
                <a:ext uri="{FF2B5EF4-FFF2-40B4-BE49-F238E27FC236}">
                  <a16:creationId xmlns:a16="http://schemas.microsoft.com/office/drawing/2014/main" id="{14CE78C9-CEF5-486F-9FBF-714DB415DF2F}"/>
                </a:ext>
              </a:extLst>
            </p:cNvPr>
            <p:cNvSpPr txBox="1"/>
            <p:nvPr/>
          </p:nvSpPr>
          <p:spPr>
            <a:xfrm>
              <a:off x="4984306" y="2148114"/>
              <a:ext cx="327923" cy="248035"/>
            </a:xfrm>
            <a:prstGeom prst="rect">
              <a:avLst/>
            </a:prstGeom>
            <a:solidFill>
              <a:schemeClr val="bg1"/>
            </a:solidFill>
          </p:spPr>
          <p:txBody>
            <a:bodyPr wrap="square" lIns="0" tIns="0" rIns="0" bIns="0" rtlCol="0">
              <a:spAutoFit/>
            </a:bodyPr>
            <a:lstStyle/>
            <a:p>
              <a:pPr algn="ctr"/>
              <a:r>
                <a:rPr lang="en-US" sz="1600" b="1" dirty="0"/>
                <a:t>NG</a:t>
              </a:r>
            </a:p>
          </p:txBody>
        </p:sp>
        <p:sp>
          <p:nvSpPr>
            <p:cNvPr id="11" name="TextBox 10">
              <a:extLst>
                <a:ext uri="{FF2B5EF4-FFF2-40B4-BE49-F238E27FC236}">
                  <a16:creationId xmlns:a16="http://schemas.microsoft.com/office/drawing/2014/main" id="{7D20DD77-5F5B-49E5-8692-C56C2927EEAD}"/>
                </a:ext>
              </a:extLst>
            </p:cNvPr>
            <p:cNvSpPr txBox="1"/>
            <p:nvPr/>
          </p:nvSpPr>
          <p:spPr>
            <a:xfrm>
              <a:off x="5245455" y="3126585"/>
              <a:ext cx="609230" cy="276999"/>
            </a:xfrm>
            <a:prstGeom prst="rect">
              <a:avLst/>
            </a:prstGeom>
            <a:solidFill>
              <a:schemeClr val="bg1"/>
            </a:solidFill>
            <a:ln w="28575">
              <a:solidFill>
                <a:schemeClr val="accent1">
                  <a:lumMod val="75000"/>
                </a:schemeClr>
              </a:solidFill>
            </a:ln>
          </p:spPr>
          <p:txBody>
            <a:bodyPr wrap="square" lIns="0" tIns="0" rIns="0" bIns="0" rtlCol="0">
              <a:spAutoFit/>
            </a:bodyPr>
            <a:lstStyle/>
            <a:p>
              <a:pPr algn="ctr"/>
              <a:r>
                <a:rPr lang="en-US" dirty="0"/>
                <a:t>CO</a:t>
              </a:r>
            </a:p>
          </p:txBody>
        </p:sp>
        <p:sp>
          <p:nvSpPr>
            <p:cNvPr id="12" name="TextBox 11">
              <a:extLst>
                <a:ext uri="{FF2B5EF4-FFF2-40B4-BE49-F238E27FC236}">
                  <a16:creationId xmlns:a16="http://schemas.microsoft.com/office/drawing/2014/main" id="{C2583D27-A7B1-4F0C-A9FE-D34E35D8DB11}"/>
                </a:ext>
              </a:extLst>
            </p:cNvPr>
            <p:cNvSpPr txBox="1"/>
            <p:nvPr/>
          </p:nvSpPr>
          <p:spPr>
            <a:xfrm>
              <a:off x="4083050" y="2133600"/>
              <a:ext cx="327923" cy="923330"/>
            </a:xfrm>
            <a:prstGeom prst="rect">
              <a:avLst/>
            </a:prstGeom>
            <a:solidFill>
              <a:schemeClr val="accent1">
                <a:lumMod val="75000"/>
              </a:schemeClr>
            </a:solidFill>
            <a:ln w="28575">
              <a:solidFill>
                <a:schemeClr val="tx1"/>
              </a:solidFill>
            </a:ln>
          </p:spPr>
          <p:txBody>
            <a:bodyPr wrap="square" rtlCol="0">
              <a:spAutoFit/>
            </a:bodyPr>
            <a:lstStyle/>
            <a:p>
              <a:r>
                <a:rPr lang="en-US" b="1" dirty="0">
                  <a:solidFill>
                    <a:schemeClr val="bg1"/>
                  </a:solidFill>
                </a:rPr>
                <a:t>PPM</a:t>
              </a:r>
            </a:p>
          </p:txBody>
        </p:sp>
        <p:sp>
          <p:nvSpPr>
            <p:cNvPr id="13" name="TextBox 12">
              <a:extLst>
                <a:ext uri="{FF2B5EF4-FFF2-40B4-BE49-F238E27FC236}">
                  <a16:creationId xmlns:a16="http://schemas.microsoft.com/office/drawing/2014/main" id="{E8EBCE08-753A-4676-A537-DFC8DB1C883F}"/>
                </a:ext>
              </a:extLst>
            </p:cNvPr>
            <p:cNvSpPr txBox="1"/>
            <p:nvPr/>
          </p:nvSpPr>
          <p:spPr>
            <a:xfrm>
              <a:off x="4288333" y="3089311"/>
              <a:ext cx="413201" cy="553998"/>
            </a:xfrm>
            <a:prstGeom prst="rect">
              <a:avLst/>
            </a:prstGeom>
            <a:solidFill>
              <a:schemeClr val="bg1"/>
            </a:solidFill>
            <a:ln w="28575">
              <a:solidFill>
                <a:schemeClr val="tx1"/>
              </a:solidFill>
            </a:ln>
          </p:spPr>
          <p:txBody>
            <a:bodyPr wrap="square" lIns="0" tIns="0" rIns="0" bIns="0" rtlCol="0">
              <a:spAutoFit/>
            </a:bodyPr>
            <a:lstStyle/>
            <a:p>
              <a:pPr algn="ctr"/>
              <a:r>
                <a:rPr lang="en-US" dirty="0"/>
                <a:t>P</a:t>
              </a:r>
            </a:p>
            <a:p>
              <a:pPr algn="ctr"/>
              <a:r>
                <a:rPr lang="en-US" dirty="0"/>
                <a:t>M</a:t>
              </a:r>
            </a:p>
          </p:txBody>
        </p:sp>
        <p:sp>
          <p:nvSpPr>
            <p:cNvPr id="15" name="TextBox 14">
              <a:extLst>
                <a:ext uri="{FF2B5EF4-FFF2-40B4-BE49-F238E27FC236}">
                  <a16:creationId xmlns:a16="http://schemas.microsoft.com/office/drawing/2014/main" id="{7AC6992B-64E6-4EFC-B04D-71E014408864}"/>
                </a:ext>
              </a:extLst>
            </p:cNvPr>
            <p:cNvSpPr txBox="1"/>
            <p:nvPr/>
          </p:nvSpPr>
          <p:spPr>
            <a:xfrm>
              <a:off x="4410973" y="1292342"/>
              <a:ext cx="515258" cy="369332"/>
            </a:xfrm>
            <a:prstGeom prst="rect">
              <a:avLst/>
            </a:prstGeom>
            <a:solidFill>
              <a:schemeClr val="tx1"/>
            </a:solidFill>
          </p:spPr>
          <p:txBody>
            <a:bodyPr wrap="square" rtlCol="0">
              <a:spAutoFit/>
            </a:bodyPr>
            <a:lstStyle/>
            <a:p>
              <a:pPr algn="ctr"/>
              <a:r>
                <a:rPr lang="en-US" b="1" dirty="0">
                  <a:solidFill>
                    <a:schemeClr val="bg1"/>
                  </a:solidFill>
                </a:rPr>
                <a:t>PC</a:t>
              </a:r>
            </a:p>
          </p:txBody>
        </p:sp>
        <p:sp>
          <p:nvSpPr>
            <p:cNvPr id="16" name="TextBox 15">
              <a:extLst>
                <a:ext uri="{FF2B5EF4-FFF2-40B4-BE49-F238E27FC236}">
                  <a16:creationId xmlns:a16="http://schemas.microsoft.com/office/drawing/2014/main" id="{54BDE298-323B-4FA4-AE8D-1CA90E0CB5F7}"/>
                </a:ext>
              </a:extLst>
            </p:cNvPr>
            <p:cNvSpPr txBox="1"/>
            <p:nvPr/>
          </p:nvSpPr>
          <p:spPr>
            <a:xfrm>
              <a:off x="5593370" y="1789266"/>
              <a:ext cx="864580" cy="369332"/>
            </a:xfrm>
            <a:prstGeom prst="rect">
              <a:avLst/>
            </a:prstGeom>
            <a:solidFill>
              <a:schemeClr val="accent5"/>
            </a:solidFill>
            <a:ln w="28575">
              <a:solidFill>
                <a:schemeClr val="tx1"/>
              </a:solidFill>
            </a:ln>
          </p:spPr>
          <p:txBody>
            <a:bodyPr vert="horz" wrap="square" rtlCol="0">
              <a:spAutoFit/>
            </a:bodyPr>
            <a:lstStyle/>
            <a:p>
              <a:pPr algn="ctr"/>
              <a:r>
                <a:rPr lang="en-US" dirty="0"/>
                <a:t>Agility</a:t>
              </a:r>
            </a:p>
          </p:txBody>
        </p:sp>
      </p:grpSp>
    </p:spTree>
    <p:extLst>
      <p:ext uri="{BB962C8B-B14F-4D97-AF65-F5344CB8AC3E}">
        <p14:creationId xmlns:p14="http://schemas.microsoft.com/office/powerpoint/2010/main" val="927787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PMO’s Purpose?</a:t>
            </a:r>
          </a:p>
        </p:txBody>
      </p:sp>
      <p:sp>
        <p:nvSpPr>
          <p:cNvPr id="3" name="Content Placeholder 2"/>
          <p:cNvSpPr>
            <a:spLocks noGrp="1"/>
          </p:cNvSpPr>
          <p:nvPr>
            <p:ph idx="1"/>
          </p:nvPr>
        </p:nvSpPr>
        <p:spPr>
          <a:xfrm>
            <a:off x="685800" y="1621254"/>
            <a:ext cx="4355432" cy="2204787"/>
          </a:xfrm>
        </p:spPr>
        <p:txBody>
          <a:bodyPr>
            <a:normAutofit/>
          </a:bodyPr>
          <a:lstStyle/>
          <a:p>
            <a:r>
              <a:rPr lang="en-US" dirty="0"/>
              <a:t>List the reasons why the PMO is needed.</a:t>
            </a:r>
          </a:p>
          <a:p>
            <a:r>
              <a:rPr lang="en-US" dirty="0"/>
              <a:t>Use the Mission Statement tool to shape these reasons into its purpose.</a:t>
            </a:r>
          </a:p>
        </p:txBody>
      </p:sp>
      <p:sp>
        <p:nvSpPr>
          <p:cNvPr id="4" name="Slide Number Placeholder 3"/>
          <p:cNvSpPr>
            <a:spLocks noGrp="1"/>
          </p:cNvSpPr>
          <p:nvPr>
            <p:ph type="sldNum" sz="quarter" idx="4"/>
          </p:nvPr>
        </p:nvSpPr>
        <p:spPr/>
        <p:txBody>
          <a:bodyPr/>
          <a:lstStyle/>
          <a:p>
            <a:fld id="{C71A894C-205B-4DAA-9540-5D213890B08A}" type="slidenum">
              <a:rPr lang="en-US" smtClean="0"/>
              <a:pPr/>
              <a:t>12</a:t>
            </a:fld>
            <a:endParaRPr lang="en-US" dirty="0"/>
          </a:p>
        </p:txBody>
      </p:sp>
      <p:pic>
        <p:nvPicPr>
          <p:cNvPr id="8" name="Picture 7" descr="A close up of a green background&#10;&#10;Description automatically generated">
            <a:extLst>
              <a:ext uri="{FF2B5EF4-FFF2-40B4-BE49-F238E27FC236}">
                <a16:creationId xmlns:a16="http://schemas.microsoft.com/office/drawing/2014/main" id="{7A707F23-1464-449F-9751-7E245D8560E8}"/>
              </a:ext>
            </a:extLst>
          </p:cNvPr>
          <p:cNvPicPr>
            <a:picLocks noChangeAspect="1"/>
          </p:cNvPicPr>
          <p:nvPr/>
        </p:nvPicPr>
        <p:blipFill>
          <a:blip r:embed="rId3"/>
          <a:stretch>
            <a:fillRect/>
          </a:stretch>
        </p:blipFill>
        <p:spPr>
          <a:xfrm>
            <a:off x="5144655" y="1510664"/>
            <a:ext cx="3668024" cy="261919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41759380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bject&#10;&#10;Description automatically generated">
            <a:extLst>
              <a:ext uri="{FF2B5EF4-FFF2-40B4-BE49-F238E27FC236}">
                <a16:creationId xmlns:a16="http://schemas.microsoft.com/office/drawing/2014/main" id="{9F1FB837-5EC6-4037-BD82-AD98F7AFC49E}"/>
              </a:ext>
            </a:extLst>
          </p:cNvPr>
          <p:cNvPicPr>
            <a:picLocks noChangeAspect="1"/>
          </p:cNvPicPr>
          <p:nvPr/>
        </p:nvPicPr>
        <p:blipFill rotWithShape="1">
          <a:blip r:embed="rId3"/>
          <a:srcRect l="6863" t="-2485" r="11004" b="2485"/>
          <a:stretch/>
        </p:blipFill>
        <p:spPr>
          <a:xfrm>
            <a:off x="4622395" y="996531"/>
            <a:ext cx="4407305" cy="3577436"/>
          </a:xfrm>
          <a:prstGeom prst="rect">
            <a:avLst/>
          </a:prstGeom>
        </p:spPr>
      </p:pic>
      <p:sp>
        <p:nvSpPr>
          <p:cNvPr id="2" name="Title 1"/>
          <p:cNvSpPr>
            <a:spLocks noGrp="1"/>
          </p:cNvSpPr>
          <p:nvPr>
            <p:ph type="title"/>
          </p:nvPr>
        </p:nvSpPr>
        <p:spPr>
          <a:xfrm>
            <a:off x="152400" y="323850"/>
            <a:ext cx="7772400" cy="510796"/>
          </a:xfrm>
        </p:spPr>
        <p:txBody>
          <a:bodyPr/>
          <a:lstStyle/>
          <a:p>
            <a:r>
              <a:rPr lang="en-US" dirty="0"/>
              <a:t>Building the NG PMO Begins with Assessment</a:t>
            </a:r>
          </a:p>
        </p:txBody>
      </p:sp>
      <p:sp>
        <p:nvSpPr>
          <p:cNvPr id="3" name="Content Placeholder 2"/>
          <p:cNvSpPr>
            <a:spLocks noGrp="1"/>
          </p:cNvSpPr>
          <p:nvPr>
            <p:ph idx="1"/>
          </p:nvPr>
        </p:nvSpPr>
        <p:spPr>
          <a:xfrm>
            <a:off x="196221" y="996531"/>
            <a:ext cx="4749800" cy="3683836"/>
          </a:xfrm>
        </p:spPr>
        <p:txBody>
          <a:bodyPr>
            <a:normAutofit fontScale="92500" lnSpcReduction="10000"/>
          </a:bodyPr>
          <a:lstStyle/>
          <a:p>
            <a:r>
              <a:rPr lang="en-US" dirty="0"/>
              <a:t>Of the Organization—How ready or capable is the organization to implement or improve the desired PMO?</a:t>
            </a:r>
          </a:p>
          <a:p>
            <a:r>
              <a:rPr lang="en-US" dirty="0"/>
              <a:t>Of the PMO—Is there an existing PMO and what are its current capabilities, methods and practices</a:t>
            </a:r>
          </a:p>
          <a:p>
            <a:r>
              <a:rPr lang="en-US" dirty="0"/>
              <a:t>Of the Project Managers—What are their certifications, level of experience, skills, willingness to advance?</a:t>
            </a:r>
          </a:p>
        </p:txBody>
      </p:sp>
      <p:sp>
        <p:nvSpPr>
          <p:cNvPr id="4" name="Slide Number Placeholder 3"/>
          <p:cNvSpPr>
            <a:spLocks noGrp="1"/>
          </p:cNvSpPr>
          <p:nvPr>
            <p:ph type="sldNum" sz="quarter" idx="4"/>
          </p:nvPr>
        </p:nvSpPr>
        <p:spPr/>
        <p:txBody>
          <a:bodyPr/>
          <a:lstStyle/>
          <a:p>
            <a:fld id="{C71A894C-205B-4DAA-9540-5D213890B08A}" type="slidenum">
              <a:rPr lang="en-US" smtClean="0"/>
              <a:pPr/>
              <a:t>13</a:t>
            </a:fld>
            <a:endParaRPr lang="en-US" dirty="0"/>
          </a:p>
        </p:txBody>
      </p:sp>
    </p:spTree>
    <p:extLst>
      <p:ext uri="{BB962C8B-B14F-4D97-AF65-F5344CB8AC3E}">
        <p14:creationId xmlns:p14="http://schemas.microsoft.com/office/powerpoint/2010/main" val="766508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1BAD491-F590-4B55-A6B8-D1832C66BB17}"/>
              </a:ext>
            </a:extLst>
          </p:cNvPr>
          <p:cNvPicPr>
            <a:picLocks noChangeAspect="1"/>
          </p:cNvPicPr>
          <p:nvPr/>
        </p:nvPicPr>
        <p:blipFill rotWithShape="1">
          <a:blip r:embed="rId3">
            <a:alphaModFix/>
          </a:blip>
          <a:srcRect l="17123" t="19072" r="12640" b="26913"/>
          <a:stretch/>
        </p:blipFill>
        <p:spPr>
          <a:xfrm flipH="1">
            <a:off x="628650" y="1952618"/>
            <a:ext cx="7327371" cy="3290644"/>
          </a:xfrm>
          <a:prstGeom prst="rect">
            <a:avLst/>
          </a:prstGeom>
          <a:effectLst>
            <a:softEdge rad="203200"/>
          </a:effectLst>
        </p:spPr>
      </p:pic>
      <p:sp>
        <p:nvSpPr>
          <p:cNvPr id="2" name="Title 1"/>
          <p:cNvSpPr>
            <a:spLocks noGrp="1"/>
          </p:cNvSpPr>
          <p:nvPr>
            <p:ph type="title"/>
          </p:nvPr>
        </p:nvSpPr>
        <p:spPr>
          <a:xfrm>
            <a:off x="584198" y="233873"/>
            <a:ext cx="7772400" cy="395514"/>
          </a:xfrm>
        </p:spPr>
        <p:txBody>
          <a:bodyPr/>
          <a:lstStyle/>
          <a:p>
            <a:r>
              <a:rPr lang="en-US" sz="1800" dirty="0">
                <a:latin typeface="+mj-lt"/>
              </a:rPr>
              <a:t>Using Traditional Maturity Assessments with a Next Generation Viewpoint</a:t>
            </a:r>
          </a:p>
        </p:txBody>
      </p:sp>
      <p:sp>
        <p:nvSpPr>
          <p:cNvPr id="4" name="Slide Number Placeholder 3"/>
          <p:cNvSpPr>
            <a:spLocks noGrp="1"/>
          </p:cNvSpPr>
          <p:nvPr>
            <p:ph type="sldNum" sz="quarter" idx="4"/>
          </p:nvPr>
        </p:nvSpPr>
        <p:spPr/>
        <p:txBody>
          <a:bodyPr/>
          <a:lstStyle/>
          <a:p>
            <a:fld id="{C71A894C-205B-4DAA-9540-5D213890B08A}" type="slidenum">
              <a:rPr lang="en-US" smtClean="0"/>
              <a:pPr/>
              <a:t>14</a:t>
            </a:fld>
            <a:endParaRPr lang="en-US" dirty="0"/>
          </a:p>
        </p:txBody>
      </p:sp>
      <p:sp>
        <p:nvSpPr>
          <p:cNvPr id="5" name="TextBox 4">
            <a:extLst>
              <a:ext uri="{FF2B5EF4-FFF2-40B4-BE49-F238E27FC236}">
                <a16:creationId xmlns:a16="http://schemas.microsoft.com/office/drawing/2014/main" id="{0127B62A-2F7C-4AB6-8AC7-D170C8DF78FC}"/>
              </a:ext>
            </a:extLst>
          </p:cNvPr>
          <p:cNvSpPr txBox="1"/>
          <p:nvPr/>
        </p:nvSpPr>
        <p:spPr>
          <a:xfrm>
            <a:off x="634998" y="585473"/>
            <a:ext cx="7670799" cy="707886"/>
          </a:xfrm>
          <a:prstGeom prst="rect">
            <a:avLst/>
          </a:prstGeom>
          <a:noFill/>
        </p:spPr>
        <p:txBody>
          <a:bodyPr wrap="square" rtlCol="0">
            <a:spAutoFit/>
          </a:bodyPr>
          <a:lstStyle/>
          <a:p>
            <a:r>
              <a:rPr lang="en-US" sz="2000" dirty="0">
                <a:solidFill>
                  <a:srgbClr val="FF0000"/>
                </a:solidFill>
              </a:rPr>
              <a:t>Five Currently Recognized Project Management “Maturity” Levels of Organizations.</a:t>
            </a:r>
          </a:p>
        </p:txBody>
      </p:sp>
      <p:sp>
        <p:nvSpPr>
          <p:cNvPr id="8" name="TextBox 7">
            <a:extLst>
              <a:ext uri="{FF2B5EF4-FFF2-40B4-BE49-F238E27FC236}">
                <a16:creationId xmlns:a16="http://schemas.microsoft.com/office/drawing/2014/main" id="{53357B71-8BC4-4D26-8E12-2E647979BF39}"/>
              </a:ext>
            </a:extLst>
          </p:cNvPr>
          <p:cNvSpPr txBox="1"/>
          <p:nvPr/>
        </p:nvSpPr>
        <p:spPr>
          <a:xfrm>
            <a:off x="99146" y="2723705"/>
            <a:ext cx="1607459" cy="1046440"/>
          </a:xfrm>
          <a:prstGeom prst="rect">
            <a:avLst/>
          </a:prstGeom>
          <a:noFill/>
        </p:spPr>
        <p:txBody>
          <a:bodyPr wrap="square" rtlCol="0">
            <a:spAutoFit/>
          </a:bodyPr>
          <a:lstStyle/>
          <a:p>
            <a:r>
              <a:rPr lang="en-US" dirty="0"/>
              <a:t>Level 1</a:t>
            </a:r>
          </a:p>
          <a:p>
            <a:r>
              <a:rPr lang="en-US" sz="2200" dirty="0"/>
              <a:t>Initial Process</a:t>
            </a:r>
          </a:p>
        </p:txBody>
      </p:sp>
      <p:sp>
        <p:nvSpPr>
          <p:cNvPr id="9" name="TextBox 8">
            <a:extLst>
              <a:ext uri="{FF2B5EF4-FFF2-40B4-BE49-F238E27FC236}">
                <a16:creationId xmlns:a16="http://schemas.microsoft.com/office/drawing/2014/main" id="{4EB5B8BC-FAC5-4BFD-BEE8-B7D41EA73C42}"/>
              </a:ext>
            </a:extLst>
          </p:cNvPr>
          <p:cNvSpPr txBox="1"/>
          <p:nvPr/>
        </p:nvSpPr>
        <p:spPr>
          <a:xfrm>
            <a:off x="1104411" y="2046596"/>
            <a:ext cx="1567920" cy="1723549"/>
          </a:xfrm>
          <a:prstGeom prst="rect">
            <a:avLst/>
          </a:prstGeom>
          <a:noFill/>
        </p:spPr>
        <p:txBody>
          <a:bodyPr wrap="square" rtlCol="0">
            <a:spAutoFit/>
          </a:bodyPr>
          <a:lstStyle/>
          <a:p>
            <a:r>
              <a:rPr lang="en-US" dirty="0"/>
              <a:t>Level 2</a:t>
            </a:r>
          </a:p>
          <a:p>
            <a:r>
              <a:rPr lang="en-US" sz="2200" dirty="0"/>
              <a:t>Structured Process &amp; Standards</a:t>
            </a:r>
          </a:p>
          <a:p>
            <a:endParaRPr lang="en-US" dirty="0"/>
          </a:p>
        </p:txBody>
      </p:sp>
      <p:sp>
        <p:nvSpPr>
          <p:cNvPr id="12" name="Rectangle 11">
            <a:extLst>
              <a:ext uri="{FF2B5EF4-FFF2-40B4-BE49-F238E27FC236}">
                <a16:creationId xmlns:a16="http://schemas.microsoft.com/office/drawing/2014/main" id="{8D2C4872-7404-4938-9527-BA27E2E8C29C}"/>
              </a:ext>
            </a:extLst>
          </p:cNvPr>
          <p:cNvSpPr/>
          <p:nvPr/>
        </p:nvSpPr>
        <p:spPr>
          <a:xfrm>
            <a:off x="2672331" y="1534867"/>
            <a:ext cx="2114465" cy="1600438"/>
          </a:xfrm>
          <a:prstGeom prst="rect">
            <a:avLst/>
          </a:prstGeom>
        </p:spPr>
        <p:txBody>
          <a:bodyPr wrap="square">
            <a:spAutoFit/>
          </a:bodyPr>
          <a:lstStyle/>
          <a:p>
            <a:r>
              <a:rPr lang="en-US" dirty="0"/>
              <a:t>Level 3</a:t>
            </a:r>
          </a:p>
          <a:p>
            <a:r>
              <a:rPr lang="en-US" sz="2000" dirty="0"/>
              <a:t>Org. Standards &amp; Institutionalized Process</a:t>
            </a:r>
          </a:p>
        </p:txBody>
      </p:sp>
      <p:sp>
        <p:nvSpPr>
          <p:cNvPr id="15" name="Rectangle 14">
            <a:extLst>
              <a:ext uri="{FF2B5EF4-FFF2-40B4-BE49-F238E27FC236}">
                <a16:creationId xmlns:a16="http://schemas.microsoft.com/office/drawing/2014/main" id="{2A18BD5C-7BF5-4A3B-8554-E43ED0C0616B}"/>
              </a:ext>
            </a:extLst>
          </p:cNvPr>
          <p:cNvSpPr/>
          <p:nvPr/>
        </p:nvSpPr>
        <p:spPr>
          <a:xfrm>
            <a:off x="4552415" y="1288646"/>
            <a:ext cx="1362874" cy="1046440"/>
          </a:xfrm>
          <a:prstGeom prst="rect">
            <a:avLst/>
          </a:prstGeom>
        </p:spPr>
        <p:txBody>
          <a:bodyPr wrap="none">
            <a:spAutoFit/>
          </a:bodyPr>
          <a:lstStyle/>
          <a:p>
            <a:r>
              <a:rPr lang="en-US" dirty="0"/>
              <a:t>Level 4</a:t>
            </a:r>
          </a:p>
          <a:p>
            <a:r>
              <a:rPr lang="en-US" sz="2200" dirty="0"/>
              <a:t>Managed</a:t>
            </a:r>
          </a:p>
          <a:p>
            <a:r>
              <a:rPr lang="en-US" sz="2200" dirty="0"/>
              <a:t>Process</a:t>
            </a:r>
          </a:p>
        </p:txBody>
      </p:sp>
      <p:sp>
        <p:nvSpPr>
          <p:cNvPr id="18" name="Rectangle 17">
            <a:extLst>
              <a:ext uri="{FF2B5EF4-FFF2-40B4-BE49-F238E27FC236}">
                <a16:creationId xmlns:a16="http://schemas.microsoft.com/office/drawing/2014/main" id="{9B714966-9603-4C11-AAF7-0DFFFE4C22F1}"/>
              </a:ext>
            </a:extLst>
          </p:cNvPr>
          <p:cNvSpPr/>
          <p:nvPr/>
        </p:nvSpPr>
        <p:spPr>
          <a:xfrm>
            <a:off x="6457950" y="1112083"/>
            <a:ext cx="2795472" cy="707886"/>
          </a:xfrm>
          <a:prstGeom prst="rect">
            <a:avLst/>
          </a:prstGeom>
        </p:spPr>
        <p:txBody>
          <a:bodyPr wrap="square">
            <a:spAutoFit/>
          </a:bodyPr>
          <a:lstStyle/>
          <a:p>
            <a:r>
              <a:rPr lang="en-US" dirty="0"/>
              <a:t>Level 5</a:t>
            </a:r>
          </a:p>
          <a:p>
            <a:r>
              <a:rPr lang="en-US" sz="2200" dirty="0"/>
              <a:t>Optimizing Process</a:t>
            </a:r>
          </a:p>
        </p:txBody>
      </p:sp>
    </p:spTree>
    <p:extLst>
      <p:ext uri="{BB962C8B-B14F-4D97-AF65-F5344CB8AC3E}">
        <p14:creationId xmlns:p14="http://schemas.microsoft.com/office/powerpoint/2010/main" val="664485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9955" y="1033364"/>
            <a:ext cx="3993530" cy="3965042"/>
          </a:xfrm>
        </p:spPr>
        <p:txBody>
          <a:bodyPr numCol="1">
            <a:normAutofit fontScale="25000" lnSpcReduction="20000"/>
          </a:bodyPr>
          <a:lstStyle/>
          <a:p>
            <a:pPr marL="457200" indent="-457200">
              <a:spcBef>
                <a:spcPts val="0"/>
              </a:spcBef>
              <a:spcAft>
                <a:spcPts val="600"/>
              </a:spcAft>
              <a:buFont typeface="+mj-lt"/>
              <a:buAutoNum type="arabicPeriod"/>
            </a:pPr>
            <a:r>
              <a:rPr lang="en-US" sz="6800" dirty="0"/>
              <a:t>Monitors, controls, reports</a:t>
            </a:r>
          </a:p>
          <a:p>
            <a:pPr marL="457200" indent="-457200">
              <a:spcBef>
                <a:spcPts val="0"/>
              </a:spcBef>
              <a:spcAft>
                <a:spcPts val="600"/>
              </a:spcAft>
              <a:buFont typeface="+mj-lt"/>
              <a:buAutoNum type="arabicPeriod"/>
            </a:pPr>
            <a:r>
              <a:rPr lang="en-US" sz="6800" dirty="0"/>
              <a:t>1 + analyzes data</a:t>
            </a:r>
          </a:p>
          <a:p>
            <a:pPr marL="457200" indent="-457200">
              <a:spcBef>
                <a:spcPts val="0"/>
              </a:spcBef>
              <a:spcAft>
                <a:spcPts val="600"/>
              </a:spcAft>
              <a:buFont typeface="+mj-lt"/>
              <a:buAutoNum type="arabicPeriod"/>
            </a:pPr>
            <a:r>
              <a:rPr lang="en-US" sz="6800" dirty="0"/>
              <a:t>2 + works with PMs &amp; senior management to implement solutions</a:t>
            </a:r>
          </a:p>
          <a:p>
            <a:pPr marL="457200" indent="-457200">
              <a:spcBef>
                <a:spcPts val="0"/>
              </a:spcBef>
              <a:spcAft>
                <a:spcPts val="600"/>
              </a:spcAft>
              <a:buFont typeface="+mj-lt"/>
              <a:buAutoNum type="arabicPeriod"/>
            </a:pPr>
            <a:r>
              <a:rPr lang="en-US" sz="6800" dirty="0"/>
              <a:t>3 +Strategically qualifies, plans and aligns projects; establishes standard processes and tools for all projects</a:t>
            </a:r>
          </a:p>
          <a:p>
            <a:pPr marL="457200" indent="-457200">
              <a:spcBef>
                <a:spcPts val="0"/>
              </a:spcBef>
              <a:spcAft>
                <a:spcPts val="600"/>
              </a:spcAft>
              <a:buFont typeface="+mj-lt"/>
              <a:buAutoNum type="arabicPeriod"/>
            </a:pPr>
            <a:r>
              <a:rPr lang="en-US" sz="6800" dirty="0">
                <a:highlight>
                  <a:srgbClr val="FFFF00"/>
                </a:highlight>
              </a:rPr>
              <a:t>4+ provides training support, and career direction for PMs &amp; PM Teams</a:t>
            </a:r>
          </a:p>
          <a:p>
            <a:pPr lvl="1"/>
            <a:endParaRPr lang="en-US" dirty="0"/>
          </a:p>
        </p:txBody>
      </p:sp>
      <p:sp>
        <p:nvSpPr>
          <p:cNvPr id="4" name="Slide Number Placeholder 3"/>
          <p:cNvSpPr>
            <a:spLocks noGrp="1"/>
          </p:cNvSpPr>
          <p:nvPr>
            <p:ph type="sldNum" sz="quarter" idx="4"/>
          </p:nvPr>
        </p:nvSpPr>
        <p:spPr/>
        <p:txBody>
          <a:bodyPr/>
          <a:lstStyle/>
          <a:p>
            <a:fld id="{C71A894C-205B-4DAA-9540-5D213890B08A}" type="slidenum">
              <a:rPr lang="en-US" smtClean="0"/>
              <a:pPr/>
              <a:t>15</a:t>
            </a:fld>
            <a:endParaRPr lang="en-US" dirty="0"/>
          </a:p>
        </p:txBody>
      </p:sp>
      <p:sp>
        <p:nvSpPr>
          <p:cNvPr id="6" name="Title 1">
            <a:extLst>
              <a:ext uri="{FF2B5EF4-FFF2-40B4-BE49-F238E27FC236}">
                <a16:creationId xmlns:a16="http://schemas.microsoft.com/office/drawing/2014/main" id="{ED5979A6-308D-4E0F-8947-C0499D5DA6E1}"/>
              </a:ext>
            </a:extLst>
          </p:cNvPr>
          <p:cNvSpPr>
            <a:spLocks noGrp="1"/>
          </p:cNvSpPr>
          <p:nvPr>
            <p:ph type="title"/>
          </p:nvPr>
        </p:nvSpPr>
        <p:spPr>
          <a:xfrm>
            <a:off x="309955" y="448452"/>
            <a:ext cx="8337884" cy="437924"/>
          </a:xfrm>
        </p:spPr>
        <p:txBody>
          <a:bodyPr/>
          <a:lstStyle/>
          <a:p>
            <a:r>
              <a:rPr lang="en-US" sz="2000" dirty="0">
                <a:solidFill>
                  <a:srgbClr val="FF0000"/>
                </a:solidFill>
                <a:latin typeface="+mn-lt"/>
              </a:rPr>
              <a:t>Five Project Management “Maturity” Levels of PMOs</a:t>
            </a:r>
          </a:p>
        </p:txBody>
      </p:sp>
      <p:sp>
        <p:nvSpPr>
          <p:cNvPr id="2" name="TextBox 1">
            <a:extLst>
              <a:ext uri="{FF2B5EF4-FFF2-40B4-BE49-F238E27FC236}">
                <a16:creationId xmlns:a16="http://schemas.microsoft.com/office/drawing/2014/main" id="{11A1E839-CB5B-4329-AD7A-D592383F280F}"/>
              </a:ext>
            </a:extLst>
          </p:cNvPr>
          <p:cNvSpPr txBox="1"/>
          <p:nvPr/>
        </p:nvSpPr>
        <p:spPr>
          <a:xfrm>
            <a:off x="309955" y="145094"/>
            <a:ext cx="8337883" cy="369332"/>
          </a:xfrm>
          <a:prstGeom prst="rect">
            <a:avLst/>
          </a:prstGeom>
          <a:noFill/>
        </p:spPr>
        <p:txBody>
          <a:bodyPr wrap="square" rtlCol="0">
            <a:spAutoFit/>
          </a:bodyPr>
          <a:lstStyle/>
          <a:p>
            <a:r>
              <a:rPr lang="en-US" dirty="0">
                <a:solidFill>
                  <a:srgbClr val="0065BD"/>
                </a:solidFill>
                <a:latin typeface="+mj-lt"/>
              </a:rPr>
              <a:t>Using Traditional Maturity Assessments With a Next Generation Viewpoint</a:t>
            </a:r>
          </a:p>
        </p:txBody>
      </p:sp>
      <p:pic>
        <p:nvPicPr>
          <p:cNvPr id="16" name="Picture 15">
            <a:extLst>
              <a:ext uri="{FF2B5EF4-FFF2-40B4-BE49-F238E27FC236}">
                <a16:creationId xmlns:a16="http://schemas.microsoft.com/office/drawing/2014/main" id="{381850D1-F811-4AA3-A3B2-94B51D73B9B9}"/>
              </a:ext>
            </a:extLst>
          </p:cNvPr>
          <p:cNvPicPr>
            <a:picLocks noChangeAspect="1"/>
          </p:cNvPicPr>
          <p:nvPr/>
        </p:nvPicPr>
        <p:blipFill>
          <a:blip r:embed="rId3"/>
          <a:stretch>
            <a:fillRect/>
          </a:stretch>
        </p:blipFill>
        <p:spPr>
          <a:xfrm>
            <a:off x="6572848" y="635482"/>
            <a:ext cx="2336247" cy="4457665"/>
          </a:xfrm>
          <a:prstGeom prst="rect">
            <a:avLst/>
          </a:prstGeom>
        </p:spPr>
      </p:pic>
      <p:pic>
        <p:nvPicPr>
          <p:cNvPr id="14" name="Picture 13" descr="A picture containing sitting, cup&#10;&#10;Description automatically generated">
            <a:extLst>
              <a:ext uri="{FF2B5EF4-FFF2-40B4-BE49-F238E27FC236}">
                <a16:creationId xmlns:a16="http://schemas.microsoft.com/office/drawing/2014/main" id="{CE2C63C8-64BC-4EBD-934B-F318E7301798}"/>
              </a:ext>
            </a:extLst>
          </p:cNvPr>
          <p:cNvPicPr>
            <a:picLocks noChangeAspect="1"/>
          </p:cNvPicPr>
          <p:nvPr/>
        </p:nvPicPr>
        <p:blipFill>
          <a:blip r:embed="rId4"/>
          <a:stretch>
            <a:fillRect/>
          </a:stretch>
        </p:blipFill>
        <p:spPr>
          <a:xfrm>
            <a:off x="4478896" y="2043538"/>
            <a:ext cx="4449610" cy="2966406"/>
          </a:xfrm>
          <a:prstGeom prst="rect">
            <a:avLst/>
          </a:prstGeom>
        </p:spPr>
      </p:pic>
    </p:spTree>
    <p:extLst>
      <p:ext uri="{BB962C8B-B14F-4D97-AF65-F5344CB8AC3E}">
        <p14:creationId xmlns:p14="http://schemas.microsoft.com/office/powerpoint/2010/main" val="1790612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198" y="421653"/>
            <a:ext cx="7772400" cy="395514"/>
          </a:xfrm>
        </p:spPr>
        <p:txBody>
          <a:bodyPr/>
          <a:lstStyle/>
          <a:p>
            <a:r>
              <a:rPr lang="en-US" sz="1800" dirty="0">
                <a:latin typeface="+mj-lt"/>
              </a:rPr>
              <a:t>Using Traditional Maturity Assessments with a Next Generation Viewpoint</a:t>
            </a:r>
          </a:p>
        </p:txBody>
      </p:sp>
      <p:sp>
        <p:nvSpPr>
          <p:cNvPr id="3" name="Content Placeholder 2"/>
          <p:cNvSpPr>
            <a:spLocks noGrp="1"/>
          </p:cNvSpPr>
          <p:nvPr>
            <p:ph idx="1"/>
          </p:nvPr>
        </p:nvSpPr>
        <p:spPr>
          <a:xfrm>
            <a:off x="460827" y="1769426"/>
            <a:ext cx="4009571" cy="2763942"/>
          </a:xfrm>
        </p:spPr>
        <p:txBody>
          <a:bodyPr>
            <a:normAutofit fontScale="92500" lnSpcReduction="20000"/>
          </a:bodyPr>
          <a:lstStyle/>
          <a:p>
            <a:pPr marL="457200" indent="-457200">
              <a:buFont typeface="+mj-lt"/>
              <a:buAutoNum type="arabicPeriod"/>
            </a:pPr>
            <a:r>
              <a:rPr lang="en-US" sz="2400" dirty="0"/>
              <a:t>Assistant PM</a:t>
            </a:r>
          </a:p>
          <a:p>
            <a:pPr marL="457200" indent="-457200">
              <a:buFont typeface="+mj-lt"/>
              <a:buAutoNum type="arabicPeriod"/>
            </a:pPr>
            <a:r>
              <a:rPr lang="en-US" sz="2400" dirty="0"/>
              <a:t>Project Manager</a:t>
            </a:r>
          </a:p>
          <a:p>
            <a:pPr marL="457200" indent="-457200">
              <a:buFont typeface="+mj-lt"/>
              <a:buAutoNum type="arabicPeriod"/>
            </a:pPr>
            <a:r>
              <a:rPr lang="en-US" sz="2400" dirty="0"/>
              <a:t>Senior Project Manager</a:t>
            </a:r>
          </a:p>
          <a:p>
            <a:pPr marL="457200" indent="-457200">
              <a:buFont typeface="+mj-lt"/>
              <a:buAutoNum type="arabicPeriod"/>
            </a:pPr>
            <a:r>
              <a:rPr lang="en-US" sz="2400" dirty="0"/>
              <a:t>Program Project Manager</a:t>
            </a:r>
          </a:p>
          <a:p>
            <a:pPr marL="457200" indent="-457200">
              <a:buFont typeface="+mj-lt"/>
              <a:buAutoNum type="arabicPeriod"/>
            </a:pPr>
            <a:r>
              <a:rPr lang="en-US" sz="2400" dirty="0"/>
              <a:t>Executive or Portfolio Project Manager</a:t>
            </a:r>
          </a:p>
          <a:p>
            <a:pPr lvl="1"/>
            <a:endParaRPr lang="en-US" dirty="0"/>
          </a:p>
        </p:txBody>
      </p:sp>
      <p:sp>
        <p:nvSpPr>
          <p:cNvPr id="4" name="Slide Number Placeholder 3"/>
          <p:cNvSpPr>
            <a:spLocks noGrp="1"/>
          </p:cNvSpPr>
          <p:nvPr>
            <p:ph type="sldNum" sz="quarter" idx="4"/>
          </p:nvPr>
        </p:nvSpPr>
        <p:spPr/>
        <p:txBody>
          <a:bodyPr/>
          <a:lstStyle/>
          <a:p>
            <a:fld id="{C71A894C-205B-4DAA-9540-5D213890B08A}" type="slidenum">
              <a:rPr lang="en-US" smtClean="0"/>
              <a:pPr/>
              <a:t>16</a:t>
            </a:fld>
            <a:endParaRPr lang="en-US" dirty="0"/>
          </a:p>
        </p:txBody>
      </p:sp>
      <p:sp>
        <p:nvSpPr>
          <p:cNvPr id="5" name="TextBox 4">
            <a:extLst>
              <a:ext uri="{FF2B5EF4-FFF2-40B4-BE49-F238E27FC236}">
                <a16:creationId xmlns:a16="http://schemas.microsoft.com/office/drawing/2014/main" id="{0127B62A-2F7C-4AB6-8AC7-D170C8DF78FC}"/>
              </a:ext>
            </a:extLst>
          </p:cNvPr>
          <p:cNvSpPr txBox="1"/>
          <p:nvPr/>
        </p:nvSpPr>
        <p:spPr>
          <a:xfrm>
            <a:off x="584198" y="939353"/>
            <a:ext cx="2674259" cy="707886"/>
          </a:xfrm>
          <a:prstGeom prst="rect">
            <a:avLst/>
          </a:prstGeom>
          <a:noFill/>
        </p:spPr>
        <p:txBody>
          <a:bodyPr wrap="square" rtlCol="0">
            <a:spAutoFit/>
          </a:bodyPr>
          <a:lstStyle/>
          <a:p>
            <a:r>
              <a:rPr lang="en-US" sz="2000" dirty="0">
                <a:solidFill>
                  <a:srgbClr val="FF0000"/>
                </a:solidFill>
              </a:rPr>
              <a:t>Five Project Manager Maturity Levels</a:t>
            </a:r>
            <a:endParaRPr lang="en-US" sz="2000" b="1" u="sng" dirty="0">
              <a:solidFill>
                <a:srgbClr val="FF0000"/>
              </a:solidFill>
            </a:endParaRPr>
          </a:p>
        </p:txBody>
      </p:sp>
      <p:pic>
        <p:nvPicPr>
          <p:cNvPr id="6" name="Picture 5" descr="A close up of a logo&#10;&#10;Description automatically generated">
            <a:extLst>
              <a:ext uri="{FF2B5EF4-FFF2-40B4-BE49-F238E27FC236}">
                <a16:creationId xmlns:a16="http://schemas.microsoft.com/office/drawing/2014/main" id="{FC47FC3F-5A0B-4CF1-BC88-298892D7BD44}"/>
              </a:ext>
            </a:extLst>
          </p:cNvPr>
          <p:cNvPicPr>
            <a:picLocks noChangeAspect="1"/>
          </p:cNvPicPr>
          <p:nvPr/>
        </p:nvPicPr>
        <p:blipFill rotWithShape="1">
          <a:blip r:embed="rId3"/>
          <a:srcRect t="31847"/>
          <a:stretch/>
        </p:blipFill>
        <p:spPr>
          <a:xfrm>
            <a:off x="4282405" y="817167"/>
            <a:ext cx="848496" cy="1492022"/>
          </a:xfrm>
          <a:prstGeom prst="rect">
            <a:avLst/>
          </a:prstGeom>
        </p:spPr>
      </p:pic>
      <p:pic>
        <p:nvPicPr>
          <p:cNvPr id="7" name="Picture 6">
            <a:extLst>
              <a:ext uri="{FF2B5EF4-FFF2-40B4-BE49-F238E27FC236}">
                <a16:creationId xmlns:a16="http://schemas.microsoft.com/office/drawing/2014/main" id="{18ED7E76-7B97-4944-B66D-5206FA44453E}"/>
              </a:ext>
            </a:extLst>
          </p:cNvPr>
          <p:cNvPicPr>
            <a:picLocks noChangeAspect="1"/>
          </p:cNvPicPr>
          <p:nvPr/>
        </p:nvPicPr>
        <p:blipFill>
          <a:blip r:embed="rId4"/>
          <a:stretch>
            <a:fillRect/>
          </a:stretch>
        </p:blipFill>
        <p:spPr>
          <a:xfrm>
            <a:off x="5152952" y="1292994"/>
            <a:ext cx="913174" cy="1573883"/>
          </a:xfrm>
          <a:prstGeom prst="rect">
            <a:avLst/>
          </a:prstGeom>
        </p:spPr>
      </p:pic>
      <p:pic>
        <p:nvPicPr>
          <p:cNvPr id="8" name="Picture 7">
            <a:extLst>
              <a:ext uri="{FF2B5EF4-FFF2-40B4-BE49-F238E27FC236}">
                <a16:creationId xmlns:a16="http://schemas.microsoft.com/office/drawing/2014/main" id="{EC13E44F-16A7-466A-8CCD-FB6050E44D21}"/>
              </a:ext>
            </a:extLst>
          </p:cNvPr>
          <p:cNvPicPr>
            <a:picLocks noChangeAspect="1"/>
          </p:cNvPicPr>
          <p:nvPr/>
        </p:nvPicPr>
        <p:blipFill rotWithShape="1">
          <a:blip r:embed="rId5"/>
          <a:srcRect t="21209"/>
          <a:stretch/>
        </p:blipFill>
        <p:spPr>
          <a:xfrm>
            <a:off x="5933018" y="1635100"/>
            <a:ext cx="935738" cy="1954856"/>
          </a:xfrm>
          <a:prstGeom prst="rect">
            <a:avLst/>
          </a:prstGeom>
        </p:spPr>
      </p:pic>
      <p:pic>
        <p:nvPicPr>
          <p:cNvPr id="9" name="Picture 8" descr="A close up of a flag&#10;&#10;Description automatically generated">
            <a:extLst>
              <a:ext uri="{FF2B5EF4-FFF2-40B4-BE49-F238E27FC236}">
                <a16:creationId xmlns:a16="http://schemas.microsoft.com/office/drawing/2014/main" id="{A9CED1A2-69D0-4C75-ACB8-C3DBFFC9F9A1}"/>
              </a:ext>
            </a:extLst>
          </p:cNvPr>
          <p:cNvPicPr>
            <a:picLocks noChangeAspect="1"/>
          </p:cNvPicPr>
          <p:nvPr/>
        </p:nvPicPr>
        <p:blipFill rotWithShape="1">
          <a:blip r:embed="rId6"/>
          <a:srcRect t="15194"/>
          <a:stretch/>
        </p:blipFill>
        <p:spPr>
          <a:xfrm>
            <a:off x="6672300" y="2309189"/>
            <a:ext cx="911354" cy="2132537"/>
          </a:xfrm>
          <a:prstGeom prst="rect">
            <a:avLst/>
          </a:prstGeom>
        </p:spPr>
      </p:pic>
      <p:pic>
        <p:nvPicPr>
          <p:cNvPr id="10" name="Picture 9">
            <a:extLst>
              <a:ext uri="{FF2B5EF4-FFF2-40B4-BE49-F238E27FC236}">
                <a16:creationId xmlns:a16="http://schemas.microsoft.com/office/drawing/2014/main" id="{6751221A-FDDB-42D8-AFF4-5A1836A387B8}"/>
              </a:ext>
            </a:extLst>
          </p:cNvPr>
          <p:cNvPicPr>
            <a:picLocks noChangeAspect="1"/>
          </p:cNvPicPr>
          <p:nvPr/>
        </p:nvPicPr>
        <p:blipFill>
          <a:blip r:embed="rId7"/>
          <a:stretch>
            <a:fillRect/>
          </a:stretch>
        </p:blipFill>
        <p:spPr>
          <a:xfrm>
            <a:off x="7579606" y="2526903"/>
            <a:ext cx="980196" cy="2432882"/>
          </a:xfrm>
          <a:prstGeom prst="rect">
            <a:avLst/>
          </a:prstGeom>
        </p:spPr>
      </p:pic>
    </p:spTree>
    <p:extLst>
      <p:ext uri="{BB962C8B-B14F-4D97-AF65-F5344CB8AC3E}">
        <p14:creationId xmlns:p14="http://schemas.microsoft.com/office/powerpoint/2010/main" val="2158973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342900"/>
            <a:ext cx="8073189" cy="800100"/>
          </a:xfrm>
        </p:spPr>
        <p:txBody>
          <a:bodyPr/>
          <a:lstStyle/>
          <a:p>
            <a:r>
              <a:rPr lang="en-US" dirty="0"/>
              <a:t>The NG PMO—The Selected Building Blocks</a:t>
            </a:r>
          </a:p>
        </p:txBody>
      </p:sp>
      <p:sp>
        <p:nvSpPr>
          <p:cNvPr id="3" name="Content Placeholder 2"/>
          <p:cNvSpPr>
            <a:spLocks noGrp="1"/>
          </p:cNvSpPr>
          <p:nvPr>
            <p:ph idx="1"/>
          </p:nvPr>
        </p:nvSpPr>
        <p:spPr>
          <a:xfrm>
            <a:off x="428792" y="1528826"/>
            <a:ext cx="7655666" cy="2782532"/>
          </a:xfrm>
        </p:spPr>
        <p:txBody>
          <a:bodyPr>
            <a:normAutofit/>
          </a:bodyPr>
          <a:lstStyle/>
          <a:p>
            <a:pPr marL="457200" indent="-457200">
              <a:buFont typeface="+mj-lt"/>
              <a:buAutoNum type="arabicPeriod"/>
            </a:pPr>
            <a:r>
              <a:rPr lang="en-US" b="1" dirty="0">
                <a:solidFill>
                  <a:srgbClr val="FF0000"/>
                </a:solidFill>
              </a:rPr>
              <a:t>Directive</a:t>
            </a:r>
            <a:r>
              <a:rPr lang="en-US" dirty="0"/>
              <a:t> with strong support features in its platform</a:t>
            </a:r>
          </a:p>
          <a:p>
            <a:pPr marL="457200" indent="-457200">
              <a:buFont typeface="+mj-lt"/>
              <a:buAutoNum type="arabicPeriod"/>
            </a:pPr>
            <a:r>
              <a:rPr lang="en-US" b="1" dirty="0">
                <a:solidFill>
                  <a:srgbClr val="FF0000"/>
                </a:solidFill>
              </a:rPr>
              <a:t>Enterprise</a:t>
            </a:r>
            <a:r>
              <a:rPr lang="en-US" dirty="0"/>
              <a:t> level in scope</a:t>
            </a:r>
          </a:p>
          <a:p>
            <a:pPr marL="457200" indent="-457200">
              <a:buFont typeface="+mj-lt"/>
              <a:buAutoNum type="arabicPeriod"/>
            </a:pPr>
            <a:r>
              <a:rPr lang="en-US" b="1" dirty="0">
                <a:solidFill>
                  <a:srgbClr val="FF0000"/>
                </a:solidFill>
              </a:rPr>
              <a:t>Strategic</a:t>
            </a:r>
            <a:r>
              <a:rPr lang="en-US" dirty="0"/>
              <a:t> in approach followed to a lesser degree by </a:t>
            </a:r>
            <a:r>
              <a:rPr lang="en-US" b="1" dirty="0">
                <a:solidFill>
                  <a:srgbClr val="0065BD"/>
                </a:solidFill>
              </a:rPr>
              <a:t>tactical</a:t>
            </a:r>
            <a:r>
              <a:rPr lang="en-US" dirty="0"/>
              <a:t> and including an </a:t>
            </a:r>
            <a:r>
              <a:rPr lang="en-US" b="1" dirty="0">
                <a:solidFill>
                  <a:srgbClr val="0065BD"/>
                </a:solidFill>
              </a:rPr>
              <a:t>operational</a:t>
            </a:r>
            <a:r>
              <a:rPr lang="en-US" dirty="0"/>
              <a:t> approach in its Center of Excellence</a:t>
            </a:r>
          </a:p>
          <a:p>
            <a:pPr marL="457200" indent="-457200">
              <a:buFont typeface="+mj-lt"/>
              <a:buAutoNum type="arabicPeriod"/>
            </a:pPr>
            <a:r>
              <a:rPr lang="en-US" dirty="0"/>
              <a:t>Qualities of </a:t>
            </a:r>
            <a:r>
              <a:rPr lang="en-US" b="1" dirty="0">
                <a:solidFill>
                  <a:srgbClr val="FF0000"/>
                </a:solidFill>
              </a:rPr>
              <a:t>Strategic Alignment, Agility, and Innovation</a:t>
            </a:r>
          </a:p>
          <a:p>
            <a:pPr lvl="1"/>
            <a:endParaRPr lang="en-US" dirty="0"/>
          </a:p>
        </p:txBody>
      </p:sp>
      <p:sp>
        <p:nvSpPr>
          <p:cNvPr id="4" name="Slide Number Placeholder 3"/>
          <p:cNvSpPr>
            <a:spLocks noGrp="1"/>
          </p:cNvSpPr>
          <p:nvPr>
            <p:ph type="sldNum" sz="quarter" idx="4"/>
          </p:nvPr>
        </p:nvSpPr>
        <p:spPr/>
        <p:txBody>
          <a:bodyPr/>
          <a:lstStyle/>
          <a:p>
            <a:fld id="{C71A894C-205B-4DAA-9540-5D213890B08A}" type="slidenum">
              <a:rPr lang="en-US" smtClean="0"/>
              <a:pPr/>
              <a:t>17</a:t>
            </a:fld>
            <a:endParaRPr lang="en-US" dirty="0"/>
          </a:p>
        </p:txBody>
      </p:sp>
    </p:spTree>
    <p:extLst>
      <p:ext uri="{BB962C8B-B14F-4D97-AF65-F5344CB8AC3E}">
        <p14:creationId xmlns:p14="http://schemas.microsoft.com/office/powerpoint/2010/main" val="1945909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Tools to Build the NG PMO Model</a:t>
            </a:r>
          </a:p>
        </p:txBody>
      </p:sp>
      <p:sp>
        <p:nvSpPr>
          <p:cNvPr id="3" name="Content Placeholder 2"/>
          <p:cNvSpPr>
            <a:spLocks noGrp="1"/>
          </p:cNvSpPr>
          <p:nvPr>
            <p:ph idx="1"/>
          </p:nvPr>
        </p:nvSpPr>
        <p:spPr>
          <a:xfrm>
            <a:off x="685800" y="1133978"/>
            <a:ext cx="8061158" cy="3654592"/>
          </a:xfrm>
        </p:spPr>
        <p:txBody>
          <a:bodyPr>
            <a:noAutofit/>
          </a:bodyPr>
          <a:lstStyle/>
          <a:p>
            <a:r>
              <a:rPr lang="en-US" dirty="0"/>
              <a:t>Mission Statement</a:t>
            </a:r>
          </a:p>
          <a:p>
            <a:r>
              <a:rPr lang="en-US" dirty="0"/>
              <a:t>PMO Organizational Structure</a:t>
            </a:r>
          </a:p>
          <a:p>
            <a:r>
              <a:rPr lang="en-US" dirty="0"/>
              <a:t>(Show Value Delivery)</a:t>
            </a:r>
          </a:p>
          <a:p>
            <a:pPr lvl="1"/>
            <a:r>
              <a:rPr lang="en-US" dirty="0"/>
              <a:t>KPIs reported</a:t>
            </a:r>
          </a:p>
          <a:p>
            <a:pPr lvl="1"/>
            <a:r>
              <a:rPr lang="en-US" dirty="0"/>
              <a:t>Organizational alignment</a:t>
            </a:r>
          </a:p>
          <a:p>
            <a:r>
              <a:rPr lang="en-US" dirty="0"/>
              <a:t>Road Map to Maturity</a:t>
            </a:r>
          </a:p>
          <a:p>
            <a:r>
              <a:rPr lang="en-US" dirty="0"/>
              <a:t>PMO Checklist for Implementation </a:t>
            </a:r>
          </a:p>
        </p:txBody>
      </p:sp>
      <p:sp>
        <p:nvSpPr>
          <p:cNvPr id="4" name="Slide Number Placeholder 3"/>
          <p:cNvSpPr>
            <a:spLocks noGrp="1"/>
          </p:cNvSpPr>
          <p:nvPr>
            <p:ph type="sldNum" sz="quarter" idx="4"/>
          </p:nvPr>
        </p:nvSpPr>
        <p:spPr/>
        <p:txBody>
          <a:bodyPr/>
          <a:lstStyle/>
          <a:p>
            <a:fld id="{C71A894C-205B-4DAA-9540-5D213890B08A}" type="slidenum">
              <a:rPr lang="en-US" smtClean="0"/>
              <a:pPr/>
              <a:t>18</a:t>
            </a:fld>
            <a:endParaRPr lang="en-US" dirty="0"/>
          </a:p>
        </p:txBody>
      </p:sp>
      <p:pic>
        <p:nvPicPr>
          <p:cNvPr id="6" name="Picture 5" descr="A close up of a device&#10;&#10;Description automatically generated">
            <a:extLst>
              <a:ext uri="{FF2B5EF4-FFF2-40B4-BE49-F238E27FC236}">
                <a16:creationId xmlns:a16="http://schemas.microsoft.com/office/drawing/2014/main" id="{2B9A8509-495F-4221-AA88-E4924B7830A4}"/>
              </a:ext>
            </a:extLst>
          </p:cNvPr>
          <p:cNvPicPr>
            <a:picLocks noChangeAspect="1"/>
          </p:cNvPicPr>
          <p:nvPr/>
        </p:nvPicPr>
        <p:blipFill>
          <a:blip r:embed="rId3">
            <a:alphaModFix/>
          </a:blip>
          <a:stretch>
            <a:fillRect/>
          </a:stretch>
        </p:blipFill>
        <p:spPr>
          <a:xfrm>
            <a:off x="4851800" y="1133978"/>
            <a:ext cx="4024346" cy="2247974"/>
          </a:xfrm>
          <a:prstGeom prst="roundRect">
            <a:avLst>
              <a:gd name="adj" fmla="val 4167"/>
            </a:avLst>
          </a:prstGeom>
          <a:solidFill>
            <a:srgbClr val="FFFFFF"/>
          </a:solidFill>
          <a:ln w="76200" cap="sq">
            <a:solidFill>
              <a:srgbClr val="EAEAEA"/>
            </a:solidFill>
            <a:miter lim="800000"/>
          </a:ln>
          <a:effectLst>
            <a:glow rad="127000">
              <a:schemeClr val="accent1">
                <a:alpha val="48000"/>
              </a:schemeClr>
            </a:glow>
            <a:reflection blurRad="12700" stA="80000" endPos="36000" dist="762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14668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751" y="464196"/>
            <a:ext cx="5957846" cy="441703"/>
          </a:xfrm>
        </p:spPr>
        <p:txBody>
          <a:bodyPr/>
          <a:lstStyle/>
          <a:p>
            <a:r>
              <a:rPr lang="en-US" b="1" dirty="0">
                <a:solidFill>
                  <a:srgbClr val="FF0000"/>
                </a:solidFill>
              </a:rPr>
              <a:t>Example </a:t>
            </a:r>
            <a:r>
              <a:rPr lang="en-US" dirty="0"/>
              <a:t> Mission Statements</a:t>
            </a:r>
          </a:p>
        </p:txBody>
      </p:sp>
      <p:sp>
        <p:nvSpPr>
          <p:cNvPr id="3" name="Content Placeholder 2"/>
          <p:cNvSpPr>
            <a:spLocks noGrp="1"/>
          </p:cNvSpPr>
          <p:nvPr>
            <p:ph idx="1"/>
          </p:nvPr>
        </p:nvSpPr>
        <p:spPr>
          <a:xfrm>
            <a:off x="163135" y="905899"/>
            <a:ext cx="8659729" cy="3943250"/>
          </a:xfrm>
        </p:spPr>
        <p:txBody>
          <a:bodyPr>
            <a:normAutofit fontScale="92500" lnSpcReduction="20000"/>
          </a:bodyPr>
          <a:lstStyle/>
          <a:p>
            <a:pPr lvl="1">
              <a:buFont typeface="Arial" panose="020B0604020202020204" pitchFamily="34" charset="0"/>
              <a:buChar char="•"/>
            </a:pPr>
            <a:r>
              <a:rPr lang="en-US" dirty="0">
                <a:solidFill>
                  <a:schemeClr val="tx1"/>
                </a:solidFill>
              </a:rPr>
              <a:t>NASA 2018: Lead an innovative and sustainable program of exploration with commercial and international partners to enable human expansion across the solar system and bring new knowledge and opportunities back to Earth. Support growth of the nation’s economy in space and aeronautics, increase understanding of the universe and our place in it, work with industry to improve America’s aerospace technologies, and advance American leadership.</a:t>
            </a:r>
          </a:p>
          <a:p>
            <a:pPr lvl="1">
              <a:buFont typeface="Arial" panose="020B0604020202020204" pitchFamily="34" charset="0"/>
              <a:buChar char="•"/>
            </a:pPr>
            <a:r>
              <a:rPr lang="en-US" dirty="0" err="1">
                <a:solidFill>
                  <a:schemeClr val="tx1"/>
                </a:solidFill>
              </a:rPr>
              <a:t>sweetgreen</a:t>
            </a:r>
            <a:r>
              <a:rPr lang="en-US" dirty="0">
                <a:solidFill>
                  <a:schemeClr val="tx1"/>
                </a:solidFill>
              </a:rPr>
              <a:t>: To inspire healthier communities by connecting people to real food.</a:t>
            </a:r>
          </a:p>
          <a:p>
            <a:pPr lvl="1">
              <a:buFont typeface="Arial" panose="020B0604020202020204" pitchFamily="34" charset="0"/>
              <a:buChar char="•"/>
            </a:pPr>
            <a:r>
              <a:rPr lang="en-US" dirty="0">
                <a:solidFill>
                  <a:schemeClr val="tx1"/>
                </a:solidFill>
              </a:rPr>
              <a:t>Universal Health Services, Inc.: To provide superior quality healthcare services that: PATIENTS recommend to family and friends, PHYSICIANS prefer for their patients, PURCHASERS select for their clients, EMPLOYEES are proud of, and INVESTORS seek for long-term returns.</a:t>
            </a:r>
          </a:p>
          <a:p>
            <a:pPr lvl="1">
              <a:buClr>
                <a:srgbClr val="FF0000"/>
              </a:buClr>
              <a:buFont typeface="Symbol" panose="05050102010706020507" pitchFamily="18" charset="2"/>
              <a:buChar char=""/>
            </a:pPr>
            <a:endParaRPr lang="en-US" dirty="0">
              <a:solidFill>
                <a:schemeClr val="tx1"/>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19</a:t>
            </a:fld>
            <a:endParaRPr lang="en-US" dirty="0"/>
          </a:p>
        </p:txBody>
      </p:sp>
      <p:sp>
        <p:nvSpPr>
          <p:cNvPr id="5" name="TextBox 4">
            <a:extLst>
              <a:ext uri="{FF2B5EF4-FFF2-40B4-BE49-F238E27FC236}">
                <a16:creationId xmlns:a16="http://schemas.microsoft.com/office/drawing/2014/main" id="{F22EFDC8-FBF4-4161-9AD2-F7B6B08EC573}"/>
              </a:ext>
            </a:extLst>
          </p:cNvPr>
          <p:cNvSpPr txBox="1"/>
          <p:nvPr/>
        </p:nvSpPr>
        <p:spPr>
          <a:xfrm>
            <a:off x="1990" y="0"/>
            <a:ext cx="664903" cy="307777"/>
          </a:xfrm>
          <a:prstGeom prst="rect">
            <a:avLst/>
          </a:prstGeom>
          <a:noFill/>
        </p:spPr>
        <p:txBody>
          <a:bodyPr wrap="square" rtlCol="0">
            <a:spAutoFit/>
          </a:bodyPr>
          <a:lstStyle/>
          <a:p>
            <a:r>
              <a:rPr lang="en-US" sz="1400" b="1" dirty="0">
                <a:solidFill>
                  <a:srgbClr val="0070C0"/>
                </a:solidFill>
              </a:rPr>
              <a:t>Tools</a:t>
            </a:r>
          </a:p>
        </p:txBody>
      </p:sp>
    </p:spTree>
    <p:extLst>
      <p:ext uri="{BB962C8B-B14F-4D97-AF65-F5344CB8AC3E}">
        <p14:creationId xmlns:p14="http://schemas.microsoft.com/office/powerpoint/2010/main" val="3167255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F5E91C-EF23-4959-B93C-D31BF8BD934A}"/>
              </a:ext>
            </a:extLst>
          </p:cNvPr>
          <p:cNvSpPr>
            <a:spLocks noGrp="1"/>
          </p:cNvSpPr>
          <p:nvPr>
            <p:ph type="title"/>
          </p:nvPr>
        </p:nvSpPr>
        <p:spPr>
          <a:xfrm>
            <a:off x="4687159" y="0"/>
            <a:ext cx="4456841" cy="508334"/>
          </a:xfrm>
        </p:spPr>
        <p:txBody>
          <a:bodyPr/>
          <a:lstStyle/>
          <a:p>
            <a:pPr algn="r"/>
            <a:r>
              <a:rPr lang="en-US" dirty="0"/>
              <a:t>Presenters</a:t>
            </a:r>
          </a:p>
        </p:txBody>
      </p:sp>
      <p:sp>
        <p:nvSpPr>
          <p:cNvPr id="5" name="Content Placeholder 4">
            <a:extLst>
              <a:ext uri="{FF2B5EF4-FFF2-40B4-BE49-F238E27FC236}">
                <a16:creationId xmlns:a16="http://schemas.microsoft.com/office/drawing/2014/main" id="{0E65E8E0-B53D-4850-8DEB-80CBD83B9070}"/>
              </a:ext>
            </a:extLst>
          </p:cNvPr>
          <p:cNvSpPr>
            <a:spLocks noGrp="1"/>
          </p:cNvSpPr>
          <p:nvPr>
            <p:ph idx="1"/>
          </p:nvPr>
        </p:nvSpPr>
        <p:spPr>
          <a:xfrm>
            <a:off x="2235311" y="732733"/>
            <a:ext cx="6625746" cy="1854200"/>
          </a:xfrm>
        </p:spPr>
        <p:txBody>
          <a:bodyPr>
            <a:normAutofit fontScale="92500" lnSpcReduction="20000"/>
          </a:bodyPr>
          <a:lstStyle/>
          <a:p>
            <a:pPr lvl="0"/>
            <a:r>
              <a:rPr lang="en-US" dirty="0"/>
              <a:t>Founder &amp; CEO of Milestone Consultants.</a:t>
            </a:r>
          </a:p>
          <a:p>
            <a:pPr lvl="0"/>
            <a:r>
              <a:rPr lang="en-US" dirty="0"/>
              <a:t>25 years of experience in Program &amp; Project Management.</a:t>
            </a:r>
          </a:p>
          <a:p>
            <a:pPr lvl="0"/>
            <a:r>
              <a:rPr lang="en-US" dirty="0"/>
              <a:t>Masters in Engineering from Texas A &amp; M (Aggie=Texan)</a:t>
            </a:r>
          </a:p>
        </p:txBody>
      </p:sp>
      <p:sp>
        <p:nvSpPr>
          <p:cNvPr id="6" name="Slide Number Placeholder 5">
            <a:extLst>
              <a:ext uri="{FF2B5EF4-FFF2-40B4-BE49-F238E27FC236}">
                <a16:creationId xmlns:a16="http://schemas.microsoft.com/office/drawing/2014/main" id="{11B3A13A-7B43-4293-B9E0-1D1FFBAC060D}"/>
              </a:ext>
            </a:extLst>
          </p:cNvPr>
          <p:cNvSpPr>
            <a:spLocks noGrp="1"/>
          </p:cNvSpPr>
          <p:nvPr>
            <p:ph type="sldNum" sz="quarter" idx="4"/>
          </p:nvPr>
        </p:nvSpPr>
        <p:spPr/>
        <p:txBody>
          <a:bodyPr/>
          <a:lstStyle/>
          <a:p>
            <a:fld id="{C71A894C-205B-4DAA-9540-5D213890B08A}" type="slidenum">
              <a:rPr lang="en-US" smtClean="0"/>
              <a:pPr/>
              <a:t>2</a:t>
            </a:fld>
            <a:endParaRPr lang="en-US" dirty="0"/>
          </a:p>
        </p:txBody>
      </p:sp>
      <p:pic>
        <p:nvPicPr>
          <p:cNvPr id="7" name="Picture 6" descr="Satinder Baweja">
            <a:extLst>
              <a:ext uri="{FF2B5EF4-FFF2-40B4-BE49-F238E27FC236}">
                <a16:creationId xmlns:a16="http://schemas.microsoft.com/office/drawing/2014/main" id="{123AA6C5-1D97-4750-9E41-D8B470FB654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102" y="810867"/>
            <a:ext cx="1468051" cy="1632399"/>
          </a:xfrm>
          <a:prstGeom prst="rect">
            <a:avLst/>
          </a:prstGeom>
          <a:noFill/>
          <a:ln>
            <a:noFill/>
          </a:ln>
        </p:spPr>
      </p:pic>
      <p:pic>
        <p:nvPicPr>
          <p:cNvPr id="3" name="Picture 2" descr="A person smiling for the camera&#10;&#10;Description automatically generated">
            <a:extLst>
              <a:ext uri="{FF2B5EF4-FFF2-40B4-BE49-F238E27FC236}">
                <a16:creationId xmlns:a16="http://schemas.microsoft.com/office/drawing/2014/main" id="{C24AA3BA-680B-4AD5-B41B-25F9C3DA27A1}"/>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6441"/>
                    </a14:imgEffect>
                    <a14:imgEffect>
                      <a14:saturation sat="65000"/>
                    </a14:imgEffect>
                  </a14:imgLayer>
                </a14:imgProps>
              </a:ext>
            </a:extLst>
          </a:blip>
          <a:stretch>
            <a:fillRect/>
          </a:stretch>
        </p:blipFill>
        <p:spPr>
          <a:xfrm>
            <a:off x="525102" y="3167965"/>
            <a:ext cx="1468051" cy="1468051"/>
          </a:xfrm>
          <a:prstGeom prst="rect">
            <a:avLst/>
          </a:prstGeom>
        </p:spPr>
      </p:pic>
      <p:sp>
        <p:nvSpPr>
          <p:cNvPr id="8" name="TextBox 7">
            <a:extLst>
              <a:ext uri="{FF2B5EF4-FFF2-40B4-BE49-F238E27FC236}">
                <a16:creationId xmlns:a16="http://schemas.microsoft.com/office/drawing/2014/main" id="{2E1BE7CE-01D8-4AA9-BBC7-1250FD1A6A55}"/>
              </a:ext>
            </a:extLst>
          </p:cNvPr>
          <p:cNvSpPr txBox="1"/>
          <p:nvPr/>
        </p:nvSpPr>
        <p:spPr>
          <a:xfrm>
            <a:off x="296064" y="359316"/>
            <a:ext cx="1952368" cy="369332"/>
          </a:xfrm>
          <a:prstGeom prst="rect">
            <a:avLst/>
          </a:prstGeom>
          <a:noFill/>
        </p:spPr>
        <p:txBody>
          <a:bodyPr wrap="square" rtlCol="0">
            <a:spAutoFit/>
          </a:bodyPr>
          <a:lstStyle/>
          <a:p>
            <a:pPr algn="ctr"/>
            <a:r>
              <a:rPr lang="en-US" dirty="0"/>
              <a:t>Satinder Baweja</a:t>
            </a:r>
          </a:p>
        </p:txBody>
      </p:sp>
      <p:sp>
        <p:nvSpPr>
          <p:cNvPr id="9" name="TextBox 8">
            <a:extLst>
              <a:ext uri="{FF2B5EF4-FFF2-40B4-BE49-F238E27FC236}">
                <a16:creationId xmlns:a16="http://schemas.microsoft.com/office/drawing/2014/main" id="{0D38B622-A34C-443A-A948-30EAD39D1F5D}"/>
              </a:ext>
            </a:extLst>
          </p:cNvPr>
          <p:cNvSpPr txBox="1"/>
          <p:nvPr/>
        </p:nvSpPr>
        <p:spPr>
          <a:xfrm>
            <a:off x="404022" y="2710244"/>
            <a:ext cx="1710210" cy="369332"/>
          </a:xfrm>
          <a:prstGeom prst="rect">
            <a:avLst/>
          </a:prstGeom>
          <a:noFill/>
        </p:spPr>
        <p:txBody>
          <a:bodyPr wrap="square" rtlCol="0">
            <a:spAutoFit/>
          </a:bodyPr>
          <a:lstStyle/>
          <a:p>
            <a:pPr algn="ctr"/>
            <a:r>
              <a:rPr lang="en-US" dirty="0"/>
              <a:t>Lori Vidak</a:t>
            </a:r>
          </a:p>
        </p:txBody>
      </p:sp>
      <p:sp>
        <p:nvSpPr>
          <p:cNvPr id="10" name="Content Placeholder 4">
            <a:extLst>
              <a:ext uri="{FF2B5EF4-FFF2-40B4-BE49-F238E27FC236}">
                <a16:creationId xmlns:a16="http://schemas.microsoft.com/office/drawing/2014/main" id="{1D941925-D5AA-4368-9249-EE6375B9C9AB}"/>
              </a:ext>
            </a:extLst>
          </p:cNvPr>
          <p:cNvSpPr txBox="1">
            <a:spLocks/>
          </p:cNvSpPr>
          <p:nvPr/>
        </p:nvSpPr>
        <p:spPr bwMode="auto">
          <a:xfrm>
            <a:off x="2235311" y="2894910"/>
            <a:ext cx="6908689" cy="1854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lnSpc>
                <a:spcPct val="130000"/>
              </a:lnSpc>
              <a:spcBef>
                <a:spcPct val="20000"/>
              </a:spcBef>
              <a:spcAft>
                <a:spcPct val="0"/>
              </a:spcAft>
              <a:buClr>
                <a:srgbClr val="0065BD"/>
              </a:buClr>
              <a:buChar char="•"/>
              <a:defRPr sz="2000">
                <a:solidFill>
                  <a:srgbClr val="455560"/>
                </a:solidFill>
                <a:latin typeface="Arial" pitchFamily="34" charset="0"/>
                <a:ea typeface="+mn-ea"/>
                <a:cs typeface="Arial" pitchFamily="34" charset="0"/>
              </a:defRPr>
            </a:lvl1pPr>
            <a:lvl2pPr marL="742950" indent="-285750" algn="l" rtl="0" eaLnBrk="1" fontAlgn="base" hangingPunct="1">
              <a:lnSpc>
                <a:spcPct val="110000"/>
              </a:lnSpc>
              <a:spcBef>
                <a:spcPct val="20000"/>
              </a:spcBef>
              <a:spcAft>
                <a:spcPct val="0"/>
              </a:spcAft>
              <a:buClr>
                <a:srgbClr val="0065BD"/>
              </a:buClr>
              <a:buChar char="–"/>
              <a:defRPr sz="2000">
                <a:solidFill>
                  <a:srgbClr val="455560"/>
                </a:solidFill>
                <a:latin typeface="Arial" pitchFamily="34" charset="0"/>
                <a:cs typeface="Arial" pitchFamily="34" charset="0"/>
              </a:defRPr>
            </a:lvl2pPr>
            <a:lvl3pPr marL="1085850" indent="-228600" algn="l" rtl="0" eaLnBrk="1" fontAlgn="base" hangingPunct="1">
              <a:spcBef>
                <a:spcPct val="20000"/>
              </a:spcBef>
              <a:spcAft>
                <a:spcPct val="0"/>
              </a:spcAft>
              <a:buClr>
                <a:srgbClr val="0065BD"/>
              </a:buClr>
              <a:buChar char="•"/>
              <a:defRPr sz="2000">
                <a:solidFill>
                  <a:srgbClr val="455560"/>
                </a:solidFill>
                <a:latin typeface="Arial" pitchFamily="34" charset="0"/>
                <a:cs typeface="Arial" pitchFamily="34" charset="0"/>
              </a:defRPr>
            </a:lvl3pPr>
            <a:lvl4pPr marL="1428750" indent="-228600" algn="l" rtl="0" eaLnBrk="1" fontAlgn="base" hangingPunct="1">
              <a:spcBef>
                <a:spcPct val="20000"/>
              </a:spcBef>
              <a:spcAft>
                <a:spcPct val="0"/>
              </a:spcAft>
              <a:buClr>
                <a:srgbClr val="0065BD"/>
              </a:buClr>
              <a:buChar char="–"/>
              <a:defRPr sz="2000">
                <a:solidFill>
                  <a:srgbClr val="455560"/>
                </a:solidFill>
                <a:latin typeface="Arial" pitchFamily="34" charset="0"/>
                <a:cs typeface="Arial" pitchFamily="34" charset="0"/>
              </a:defRPr>
            </a:lvl4pPr>
            <a:lvl5pPr marL="1771650" indent="-228600" algn="l" rtl="0" eaLnBrk="1" fontAlgn="base" hangingPunct="1">
              <a:spcBef>
                <a:spcPct val="20000"/>
              </a:spcBef>
              <a:spcAft>
                <a:spcPct val="0"/>
              </a:spcAft>
              <a:buClr>
                <a:srgbClr val="0065BD"/>
              </a:buClr>
              <a:buChar char="»"/>
              <a:defRPr sz="2000">
                <a:solidFill>
                  <a:srgbClr val="455560"/>
                </a:solidFill>
                <a:latin typeface="Arial" pitchFamily="34" charset="0"/>
                <a:cs typeface="Arial" pitchFamily="34" charset="0"/>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r>
              <a:rPr lang="en-US" kern="0" dirty="0"/>
              <a:t>Research Consultant for Milestone Consultants</a:t>
            </a:r>
          </a:p>
          <a:p>
            <a:r>
              <a:rPr lang="en-US" kern="0" dirty="0"/>
              <a:t>30 years Small Business Management</a:t>
            </a:r>
          </a:p>
          <a:p>
            <a:r>
              <a:rPr lang="en-US" kern="0" dirty="0"/>
              <a:t>Writer &amp; Group Fitness Instructor</a:t>
            </a:r>
          </a:p>
          <a:p>
            <a:r>
              <a:rPr lang="en-US" kern="0" dirty="0"/>
              <a:t>A Texan from generations of Texans</a:t>
            </a:r>
          </a:p>
        </p:txBody>
      </p:sp>
    </p:spTree>
    <p:extLst>
      <p:ext uri="{BB962C8B-B14F-4D97-AF65-F5344CB8AC3E}">
        <p14:creationId xmlns:p14="http://schemas.microsoft.com/office/powerpoint/2010/main" val="2329667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881" y="631197"/>
            <a:ext cx="8289758" cy="441703"/>
          </a:xfrm>
        </p:spPr>
        <p:txBody>
          <a:bodyPr/>
          <a:lstStyle/>
          <a:p>
            <a:r>
              <a:rPr lang="en-US" dirty="0"/>
              <a:t>The Mission Statement = The Commander’s Intent</a:t>
            </a:r>
          </a:p>
        </p:txBody>
      </p:sp>
      <p:sp>
        <p:nvSpPr>
          <p:cNvPr id="3" name="Content Placeholder 2"/>
          <p:cNvSpPr>
            <a:spLocks noGrp="1"/>
          </p:cNvSpPr>
          <p:nvPr>
            <p:ph idx="1"/>
          </p:nvPr>
        </p:nvSpPr>
        <p:spPr>
          <a:xfrm>
            <a:off x="428171" y="1347537"/>
            <a:ext cx="8087179" cy="3494716"/>
          </a:xfrm>
        </p:spPr>
        <p:txBody>
          <a:bodyPr>
            <a:normAutofit fontScale="92500" lnSpcReduction="20000"/>
          </a:bodyPr>
          <a:lstStyle/>
          <a:p>
            <a:r>
              <a:rPr lang="en-US" dirty="0"/>
              <a:t>Articulate an actionable goal</a:t>
            </a:r>
          </a:p>
          <a:p>
            <a:r>
              <a:rPr lang="en-US" dirty="0"/>
              <a:t>Clearly demonstrate what the organization does</a:t>
            </a:r>
          </a:p>
          <a:p>
            <a:r>
              <a:rPr lang="en-US" dirty="0"/>
              <a:t>Clearly illustrate how the PMO adds value to the organization</a:t>
            </a:r>
          </a:p>
          <a:p>
            <a:r>
              <a:rPr lang="en-US" dirty="0"/>
              <a:t>Inspire realistically</a:t>
            </a:r>
          </a:p>
          <a:p>
            <a:r>
              <a:rPr lang="en-US" dirty="0"/>
              <a:t>Concisely deliver intent without “marketing speak” so that every member of the PMO can articulate it.</a:t>
            </a:r>
          </a:p>
          <a:p>
            <a:pPr marL="0" indent="0">
              <a:buNone/>
            </a:pPr>
            <a:r>
              <a:rPr lang="en-US" dirty="0"/>
              <a:t> For instance, </a:t>
            </a:r>
            <a:r>
              <a:rPr lang="en-US" dirty="0">
                <a:highlight>
                  <a:srgbClr val="FFFF00"/>
                </a:highlight>
              </a:rPr>
              <a:t>“Execute business strategy for maximum returns on investment by selecting the right projects, people and timing to deliver the best value. Provide transparency into project budgets, timelines, and ROI.</a:t>
            </a:r>
          </a:p>
          <a:p>
            <a:pPr lvl="1"/>
            <a:endParaRPr lang="en-US" dirty="0"/>
          </a:p>
        </p:txBody>
      </p:sp>
      <p:sp>
        <p:nvSpPr>
          <p:cNvPr id="4" name="Slide Number Placeholder 3"/>
          <p:cNvSpPr>
            <a:spLocks noGrp="1"/>
          </p:cNvSpPr>
          <p:nvPr>
            <p:ph type="sldNum" sz="quarter" idx="4"/>
          </p:nvPr>
        </p:nvSpPr>
        <p:spPr/>
        <p:txBody>
          <a:bodyPr/>
          <a:lstStyle/>
          <a:p>
            <a:fld id="{C71A894C-205B-4DAA-9540-5D213890B08A}" type="slidenum">
              <a:rPr lang="en-US" smtClean="0"/>
              <a:pPr/>
              <a:t>20</a:t>
            </a:fld>
            <a:endParaRPr lang="en-US" dirty="0"/>
          </a:p>
        </p:txBody>
      </p:sp>
      <p:sp>
        <p:nvSpPr>
          <p:cNvPr id="5" name="TextBox 4">
            <a:extLst>
              <a:ext uri="{FF2B5EF4-FFF2-40B4-BE49-F238E27FC236}">
                <a16:creationId xmlns:a16="http://schemas.microsoft.com/office/drawing/2014/main" id="{9A6F8858-BA50-49CD-B75C-503C65744984}"/>
              </a:ext>
            </a:extLst>
          </p:cNvPr>
          <p:cNvSpPr txBox="1"/>
          <p:nvPr/>
        </p:nvSpPr>
        <p:spPr>
          <a:xfrm>
            <a:off x="380045" y="978205"/>
            <a:ext cx="6870031" cy="369332"/>
          </a:xfrm>
          <a:prstGeom prst="rect">
            <a:avLst/>
          </a:prstGeom>
          <a:noFill/>
        </p:spPr>
        <p:txBody>
          <a:bodyPr wrap="square" rtlCol="0">
            <a:spAutoFit/>
          </a:bodyPr>
          <a:lstStyle/>
          <a:p>
            <a:r>
              <a:rPr lang="en-US" dirty="0"/>
              <a:t>This statement should:</a:t>
            </a:r>
          </a:p>
        </p:txBody>
      </p:sp>
      <p:sp>
        <p:nvSpPr>
          <p:cNvPr id="6" name="TextBox 5">
            <a:extLst>
              <a:ext uri="{FF2B5EF4-FFF2-40B4-BE49-F238E27FC236}">
                <a16:creationId xmlns:a16="http://schemas.microsoft.com/office/drawing/2014/main" id="{6895976B-23B6-4464-8EBE-37ABC1611E80}"/>
              </a:ext>
            </a:extLst>
          </p:cNvPr>
          <p:cNvSpPr txBox="1"/>
          <p:nvPr/>
        </p:nvSpPr>
        <p:spPr>
          <a:xfrm>
            <a:off x="1" y="0"/>
            <a:ext cx="708144" cy="307777"/>
          </a:xfrm>
          <a:prstGeom prst="rect">
            <a:avLst/>
          </a:prstGeom>
          <a:noFill/>
        </p:spPr>
        <p:txBody>
          <a:bodyPr wrap="square" rtlCol="0">
            <a:spAutoFit/>
          </a:bodyPr>
          <a:lstStyle/>
          <a:p>
            <a:r>
              <a:rPr lang="en-US" sz="1400" b="1" dirty="0">
                <a:solidFill>
                  <a:srgbClr val="0070C0"/>
                </a:solidFill>
              </a:rPr>
              <a:t>Tools</a:t>
            </a:r>
          </a:p>
        </p:txBody>
      </p:sp>
    </p:spTree>
    <p:extLst>
      <p:ext uri="{BB962C8B-B14F-4D97-AF65-F5344CB8AC3E}">
        <p14:creationId xmlns:p14="http://schemas.microsoft.com/office/powerpoint/2010/main" val="2870798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60405"/>
            <a:ext cx="8289758" cy="441703"/>
          </a:xfrm>
        </p:spPr>
        <p:txBody>
          <a:bodyPr/>
          <a:lstStyle/>
          <a:p>
            <a:r>
              <a:rPr lang="en-US" dirty="0"/>
              <a:t>PMO Organizational Structure</a:t>
            </a:r>
          </a:p>
        </p:txBody>
      </p:sp>
      <p:sp>
        <p:nvSpPr>
          <p:cNvPr id="3" name="Content Placeholder 2"/>
          <p:cNvSpPr>
            <a:spLocks noGrp="1"/>
          </p:cNvSpPr>
          <p:nvPr>
            <p:ph idx="1"/>
          </p:nvPr>
        </p:nvSpPr>
        <p:spPr>
          <a:xfrm>
            <a:off x="685800" y="1657349"/>
            <a:ext cx="4824663" cy="2433388"/>
          </a:xfrm>
        </p:spPr>
        <p:txBody>
          <a:bodyPr>
            <a:normAutofit/>
          </a:bodyPr>
          <a:lstStyle/>
          <a:p>
            <a:pPr lvl="1">
              <a:buFont typeface="Arial" panose="020B0604020202020204" pitchFamily="34" charset="0"/>
              <a:buChar char="•"/>
            </a:pPr>
            <a:r>
              <a:rPr lang="en-US" dirty="0"/>
              <a:t>External</a:t>
            </a:r>
          </a:p>
          <a:p>
            <a:pPr lvl="2">
              <a:buClr>
                <a:srgbClr val="FF0000"/>
              </a:buClr>
              <a:buFont typeface="Symbol" panose="05050102010706020507" pitchFamily="18" charset="2"/>
              <a:buChar char="-"/>
            </a:pPr>
            <a:r>
              <a:rPr lang="en-US" dirty="0"/>
              <a:t>How will the Business &amp; PMOs connect?</a:t>
            </a:r>
          </a:p>
          <a:p>
            <a:pPr lvl="1">
              <a:buFont typeface="Arial" panose="020B0604020202020204" pitchFamily="34" charset="0"/>
              <a:buChar char="•"/>
            </a:pPr>
            <a:r>
              <a:rPr lang="en-US" dirty="0"/>
              <a:t>Internal</a:t>
            </a:r>
          </a:p>
          <a:p>
            <a:pPr lvl="2">
              <a:buClr>
                <a:srgbClr val="FF0000"/>
              </a:buClr>
              <a:buFont typeface="Symbol" panose="05050102010706020507" pitchFamily="18" charset="2"/>
              <a:buChar char=""/>
            </a:pPr>
            <a:r>
              <a:rPr lang="en-US" dirty="0"/>
              <a:t>PMO team structure—Decision-making hierarchy</a:t>
            </a:r>
          </a:p>
          <a:p>
            <a:pPr marL="857250" lvl="2" indent="0">
              <a:buClr>
                <a:srgbClr val="FF0000"/>
              </a:buClr>
              <a:buNone/>
            </a:pPr>
            <a:endParaRPr lang="en-US" dirty="0"/>
          </a:p>
        </p:txBody>
      </p:sp>
      <p:sp>
        <p:nvSpPr>
          <p:cNvPr id="4" name="Slide Number Placeholder 3"/>
          <p:cNvSpPr>
            <a:spLocks noGrp="1"/>
          </p:cNvSpPr>
          <p:nvPr>
            <p:ph type="sldNum" sz="quarter" idx="4"/>
          </p:nvPr>
        </p:nvSpPr>
        <p:spPr/>
        <p:txBody>
          <a:bodyPr/>
          <a:lstStyle/>
          <a:p>
            <a:fld id="{C71A894C-205B-4DAA-9540-5D213890B08A}" type="slidenum">
              <a:rPr lang="en-US" smtClean="0"/>
              <a:pPr/>
              <a:t>21</a:t>
            </a:fld>
            <a:endParaRPr lang="en-US" dirty="0"/>
          </a:p>
        </p:txBody>
      </p:sp>
      <p:sp>
        <p:nvSpPr>
          <p:cNvPr id="5" name="TextBox 4">
            <a:extLst>
              <a:ext uri="{FF2B5EF4-FFF2-40B4-BE49-F238E27FC236}">
                <a16:creationId xmlns:a16="http://schemas.microsoft.com/office/drawing/2014/main" id="{696D05B9-6FBA-4398-8C86-2BCF06EF3926}"/>
              </a:ext>
            </a:extLst>
          </p:cNvPr>
          <p:cNvSpPr txBox="1"/>
          <p:nvPr/>
        </p:nvSpPr>
        <p:spPr>
          <a:xfrm>
            <a:off x="1" y="0"/>
            <a:ext cx="685800" cy="307777"/>
          </a:xfrm>
          <a:prstGeom prst="rect">
            <a:avLst/>
          </a:prstGeom>
          <a:noFill/>
        </p:spPr>
        <p:txBody>
          <a:bodyPr wrap="square" rtlCol="0">
            <a:spAutoFit/>
          </a:bodyPr>
          <a:lstStyle/>
          <a:p>
            <a:r>
              <a:rPr lang="en-US" sz="1400" b="1" dirty="0">
                <a:solidFill>
                  <a:srgbClr val="0070C0"/>
                </a:solidFill>
              </a:rPr>
              <a:t>Tools</a:t>
            </a:r>
          </a:p>
        </p:txBody>
      </p:sp>
    </p:spTree>
    <p:extLst>
      <p:ext uri="{BB962C8B-B14F-4D97-AF65-F5344CB8AC3E}">
        <p14:creationId xmlns:p14="http://schemas.microsoft.com/office/powerpoint/2010/main" val="3550550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book&#10;&#10;Description automatically generated">
            <a:extLst>
              <a:ext uri="{FF2B5EF4-FFF2-40B4-BE49-F238E27FC236}">
                <a16:creationId xmlns:a16="http://schemas.microsoft.com/office/drawing/2014/main" id="{922DA3FE-6532-4052-8026-C467281753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4616" y="793956"/>
            <a:ext cx="993912" cy="944994"/>
          </a:xfrm>
          <a:prstGeom prst="rect">
            <a:avLst/>
          </a:prstGeom>
        </p:spPr>
      </p:pic>
      <p:pic>
        <p:nvPicPr>
          <p:cNvPr id="12" name="Picture 11" descr="A close up of a womans face&#10;&#10;Description automatically generated">
            <a:extLst>
              <a:ext uri="{FF2B5EF4-FFF2-40B4-BE49-F238E27FC236}">
                <a16:creationId xmlns:a16="http://schemas.microsoft.com/office/drawing/2014/main" id="{219978BD-62F3-4659-BC22-C22B8160B80B}"/>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530062" y="3223483"/>
            <a:ext cx="2052793" cy="1104981"/>
          </a:xfrm>
          <a:prstGeom prst="rect">
            <a:avLst/>
          </a:prstGeom>
        </p:spPr>
      </p:pic>
      <p:sp>
        <p:nvSpPr>
          <p:cNvPr id="2" name="Title 1"/>
          <p:cNvSpPr>
            <a:spLocks noGrp="1"/>
          </p:cNvSpPr>
          <p:nvPr>
            <p:ph type="title"/>
          </p:nvPr>
        </p:nvSpPr>
        <p:spPr>
          <a:xfrm>
            <a:off x="584200" y="457843"/>
            <a:ext cx="8289758" cy="441703"/>
          </a:xfrm>
        </p:spPr>
        <p:txBody>
          <a:bodyPr/>
          <a:lstStyle/>
          <a:p>
            <a:r>
              <a:rPr lang="en-US" dirty="0"/>
              <a:t>Organizational Structure—Lessons From a Tree</a:t>
            </a:r>
          </a:p>
        </p:txBody>
      </p:sp>
      <p:sp>
        <p:nvSpPr>
          <p:cNvPr id="4" name="Slide Number Placeholder 3"/>
          <p:cNvSpPr>
            <a:spLocks noGrp="1"/>
          </p:cNvSpPr>
          <p:nvPr>
            <p:ph type="sldNum" sz="quarter" idx="4"/>
          </p:nvPr>
        </p:nvSpPr>
        <p:spPr/>
        <p:txBody>
          <a:bodyPr/>
          <a:lstStyle/>
          <a:p>
            <a:fld id="{C71A894C-205B-4DAA-9540-5D213890B08A}" type="slidenum">
              <a:rPr lang="en-US" smtClean="0"/>
              <a:pPr/>
              <a:t>22</a:t>
            </a:fld>
            <a:endParaRPr lang="en-US" dirty="0"/>
          </a:p>
        </p:txBody>
      </p:sp>
      <p:pic>
        <p:nvPicPr>
          <p:cNvPr id="8" name="Picture 7" descr="A close up of a logo&#10;&#10;Description automatically generated">
            <a:extLst>
              <a:ext uri="{FF2B5EF4-FFF2-40B4-BE49-F238E27FC236}">
                <a16:creationId xmlns:a16="http://schemas.microsoft.com/office/drawing/2014/main" id="{C4916F0A-B4D3-4409-BAA4-051BCC41C5E3}"/>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465187" y="1418558"/>
            <a:ext cx="2182541" cy="2757801"/>
          </a:xfrm>
          <a:prstGeom prst="rect">
            <a:avLst/>
          </a:prstGeom>
        </p:spPr>
      </p:pic>
      <p:sp>
        <p:nvSpPr>
          <p:cNvPr id="9" name="TextBox 8">
            <a:extLst>
              <a:ext uri="{FF2B5EF4-FFF2-40B4-BE49-F238E27FC236}">
                <a16:creationId xmlns:a16="http://schemas.microsoft.com/office/drawing/2014/main" id="{177A2671-F574-40C1-855F-BBE6F73E4158}"/>
              </a:ext>
            </a:extLst>
          </p:cNvPr>
          <p:cNvSpPr txBox="1"/>
          <p:nvPr/>
        </p:nvSpPr>
        <p:spPr>
          <a:xfrm>
            <a:off x="86072" y="1212707"/>
            <a:ext cx="3419324" cy="2939266"/>
          </a:xfrm>
          <a:prstGeom prst="rect">
            <a:avLst/>
          </a:prstGeom>
          <a:noFill/>
        </p:spPr>
        <p:txBody>
          <a:bodyPr wrap="square" rtlCol="0">
            <a:spAutoFit/>
          </a:bodyPr>
          <a:lstStyle/>
          <a:p>
            <a:pPr marL="285750" indent="-285750">
              <a:spcBef>
                <a:spcPts val="1200"/>
              </a:spcBef>
              <a:spcAft>
                <a:spcPts val="600"/>
              </a:spcAft>
              <a:buFont typeface="Arial" panose="020B0604020202020204" pitchFamily="34" charset="0"/>
              <a:buChar char="•"/>
            </a:pPr>
            <a:r>
              <a:rPr lang="en-US" sz="2000" dirty="0"/>
              <a:t>Leaves = Projects</a:t>
            </a:r>
          </a:p>
          <a:p>
            <a:pPr marL="285750" indent="-285750">
              <a:spcBef>
                <a:spcPts val="1200"/>
              </a:spcBef>
              <a:spcAft>
                <a:spcPts val="600"/>
              </a:spcAft>
              <a:buFont typeface="Arial" panose="020B0604020202020204" pitchFamily="34" charset="0"/>
              <a:buChar char="•"/>
            </a:pPr>
            <a:r>
              <a:rPr lang="en-US" sz="2000" dirty="0"/>
              <a:t>Branches = Departmental PMOs</a:t>
            </a:r>
          </a:p>
          <a:p>
            <a:pPr marL="285750" indent="-285750">
              <a:spcBef>
                <a:spcPts val="1200"/>
              </a:spcBef>
              <a:spcAft>
                <a:spcPts val="600"/>
              </a:spcAft>
              <a:buFont typeface="Arial" panose="020B0604020202020204" pitchFamily="34" charset="0"/>
              <a:buChar char="•"/>
            </a:pPr>
            <a:r>
              <a:rPr lang="en-US" sz="2000" dirty="0"/>
              <a:t>Trunk = Enterprise PMO</a:t>
            </a:r>
          </a:p>
          <a:p>
            <a:pPr marL="285750" indent="-285750">
              <a:spcBef>
                <a:spcPts val="1200"/>
              </a:spcBef>
              <a:spcAft>
                <a:spcPts val="600"/>
              </a:spcAft>
              <a:buFont typeface="Arial" panose="020B0604020202020204" pitchFamily="34" charset="0"/>
              <a:buChar char="•"/>
            </a:pPr>
            <a:r>
              <a:rPr lang="en-US" sz="2000" dirty="0"/>
              <a:t>Roots = Organizational Goals, Standards &amp; Principles</a:t>
            </a:r>
          </a:p>
        </p:txBody>
      </p:sp>
      <p:sp>
        <p:nvSpPr>
          <p:cNvPr id="10" name="TextBox 9">
            <a:extLst>
              <a:ext uri="{FF2B5EF4-FFF2-40B4-BE49-F238E27FC236}">
                <a16:creationId xmlns:a16="http://schemas.microsoft.com/office/drawing/2014/main" id="{5D1A4D6F-B229-4647-B706-1B884EF939FB}"/>
              </a:ext>
            </a:extLst>
          </p:cNvPr>
          <p:cNvSpPr txBox="1"/>
          <p:nvPr/>
        </p:nvSpPr>
        <p:spPr>
          <a:xfrm>
            <a:off x="5790466" y="1161743"/>
            <a:ext cx="3272152" cy="4093428"/>
          </a:xfrm>
          <a:prstGeom prst="rect">
            <a:avLst/>
          </a:prstGeom>
          <a:noFill/>
        </p:spPr>
        <p:txBody>
          <a:bodyPr wrap="square" rtlCol="0">
            <a:spAutoFit/>
          </a:bodyPr>
          <a:lstStyle/>
          <a:p>
            <a:pPr marL="285750" indent="-285750">
              <a:spcBef>
                <a:spcPts val="1200"/>
              </a:spcBef>
              <a:spcAft>
                <a:spcPts val="600"/>
              </a:spcAft>
              <a:buFont typeface="Arial" panose="020B0604020202020204" pitchFamily="34" charset="0"/>
              <a:buChar char="•"/>
            </a:pPr>
            <a:r>
              <a:rPr lang="en-US" sz="2000" dirty="0"/>
              <a:t>Soil = Company</a:t>
            </a:r>
          </a:p>
          <a:p>
            <a:pPr marL="285750" indent="-285750">
              <a:spcBef>
                <a:spcPts val="1200"/>
              </a:spcBef>
              <a:spcAft>
                <a:spcPts val="600"/>
              </a:spcAft>
              <a:buFont typeface="Arial" panose="020B0604020202020204" pitchFamily="34" charset="0"/>
              <a:buChar char="•"/>
            </a:pPr>
            <a:r>
              <a:rPr lang="en-US" sz="2000" dirty="0"/>
              <a:t>Rain = PMs’/Stakeholders’ Input for Planning</a:t>
            </a:r>
          </a:p>
          <a:p>
            <a:pPr marL="285750" indent="-285750">
              <a:spcBef>
                <a:spcPts val="1200"/>
              </a:spcBef>
              <a:spcAft>
                <a:spcPts val="600"/>
              </a:spcAft>
              <a:buFont typeface="Arial" panose="020B0604020202020204" pitchFamily="34" charset="0"/>
              <a:buChar char="•"/>
            </a:pPr>
            <a:r>
              <a:rPr lang="en-US" sz="2000" dirty="0"/>
              <a:t>Sunlight = Progress Information to feed decisions</a:t>
            </a:r>
          </a:p>
          <a:p>
            <a:pPr marL="285750" indent="-285750">
              <a:spcBef>
                <a:spcPts val="1200"/>
              </a:spcBef>
              <a:spcAft>
                <a:spcPts val="600"/>
              </a:spcAft>
              <a:buFont typeface="Arial" panose="020B0604020202020204" pitchFamily="34" charset="0"/>
              <a:buChar char="•"/>
            </a:pPr>
            <a:r>
              <a:rPr lang="en-US" sz="2000" dirty="0"/>
              <a:t>Fruit = Benefits &amp; Value of PMO structure</a:t>
            </a:r>
          </a:p>
          <a:p>
            <a:pPr marL="285750" indent="-285750">
              <a:spcBef>
                <a:spcPts val="1200"/>
              </a:spcBef>
              <a:spcAft>
                <a:spcPts val="600"/>
              </a:spcAft>
              <a:buFont typeface="Arial" panose="020B0604020202020204" pitchFamily="34" charset="0"/>
              <a:buChar char="•"/>
            </a:pPr>
            <a:endParaRPr lang="en-US" sz="2000" dirty="0"/>
          </a:p>
        </p:txBody>
      </p:sp>
      <p:pic>
        <p:nvPicPr>
          <p:cNvPr id="11" name="Picture 10">
            <a:extLst>
              <a:ext uri="{FF2B5EF4-FFF2-40B4-BE49-F238E27FC236}">
                <a16:creationId xmlns:a16="http://schemas.microsoft.com/office/drawing/2014/main" id="{20828003-9E9C-4015-857E-EB48C4E8A3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27475" y="894164"/>
            <a:ext cx="1144776" cy="974848"/>
          </a:xfrm>
          <a:prstGeom prst="rect">
            <a:avLst/>
          </a:prstGeom>
        </p:spPr>
      </p:pic>
      <p:sp>
        <p:nvSpPr>
          <p:cNvPr id="13" name="TextBox 12">
            <a:extLst>
              <a:ext uri="{FF2B5EF4-FFF2-40B4-BE49-F238E27FC236}">
                <a16:creationId xmlns:a16="http://schemas.microsoft.com/office/drawing/2014/main" id="{4B19A681-C8E0-445B-9230-3C8B8F7C5374}"/>
              </a:ext>
            </a:extLst>
          </p:cNvPr>
          <p:cNvSpPr txBox="1"/>
          <p:nvPr/>
        </p:nvSpPr>
        <p:spPr>
          <a:xfrm>
            <a:off x="-2124" y="10980"/>
            <a:ext cx="669018" cy="307777"/>
          </a:xfrm>
          <a:prstGeom prst="rect">
            <a:avLst/>
          </a:prstGeom>
          <a:noFill/>
        </p:spPr>
        <p:txBody>
          <a:bodyPr wrap="square" rtlCol="0">
            <a:spAutoFit/>
          </a:bodyPr>
          <a:lstStyle/>
          <a:p>
            <a:r>
              <a:rPr lang="en-US" sz="1400" b="1" dirty="0">
                <a:solidFill>
                  <a:srgbClr val="0070C0"/>
                </a:solidFill>
              </a:rPr>
              <a:t>Tools</a:t>
            </a:r>
          </a:p>
        </p:txBody>
      </p:sp>
    </p:spTree>
    <p:extLst>
      <p:ext uri="{BB962C8B-B14F-4D97-AF65-F5344CB8AC3E}">
        <p14:creationId xmlns:p14="http://schemas.microsoft.com/office/powerpoint/2010/main" val="827718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463" y="311592"/>
            <a:ext cx="7936392" cy="501985"/>
          </a:xfrm>
        </p:spPr>
        <p:txBody>
          <a:bodyPr/>
          <a:lstStyle/>
          <a:p>
            <a:r>
              <a:rPr lang="en-US" dirty="0"/>
              <a:t>Organizational Team Structure for the NG PMO</a:t>
            </a:r>
          </a:p>
        </p:txBody>
      </p:sp>
      <p:sp>
        <p:nvSpPr>
          <p:cNvPr id="4" name="Slide Number Placeholder 3"/>
          <p:cNvSpPr>
            <a:spLocks noGrp="1"/>
          </p:cNvSpPr>
          <p:nvPr>
            <p:ph type="sldNum" sz="quarter" idx="4"/>
          </p:nvPr>
        </p:nvSpPr>
        <p:spPr/>
        <p:txBody>
          <a:bodyPr/>
          <a:lstStyle/>
          <a:p>
            <a:fld id="{C71A894C-205B-4DAA-9540-5D213890B08A}" type="slidenum">
              <a:rPr lang="en-US" smtClean="0"/>
              <a:pPr/>
              <a:t>23</a:t>
            </a:fld>
            <a:endParaRPr lang="en-US" dirty="0"/>
          </a:p>
        </p:txBody>
      </p:sp>
      <p:graphicFrame>
        <p:nvGraphicFramePr>
          <p:cNvPr id="24" name="Diagram 23">
            <a:extLst>
              <a:ext uri="{FF2B5EF4-FFF2-40B4-BE49-F238E27FC236}">
                <a16:creationId xmlns:a16="http://schemas.microsoft.com/office/drawing/2014/main" id="{F64B0076-E120-4ABC-982C-06F102824A2A}"/>
              </a:ext>
            </a:extLst>
          </p:cNvPr>
          <p:cNvGraphicFramePr/>
          <p:nvPr>
            <p:extLst>
              <p:ext uri="{D42A27DB-BD31-4B8C-83A1-F6EECF244321}">
                <p14:modId xmlns:p14="http://schemas.microsoft.com/office/powerpoint/2010/main" val="757458396"/>
              </p:ext>
            </p:extLst>
          </p:nvPr>
        </p:nvGraphicFramePr>
        <p:xfrm>
          <a:off x="312821" y="517358"/>
          <a:ext cx="8710863" cy="43248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5" name="Diagram 24">
            <a:extLst>
              <a:ext uri="{FF2B5EF4-FFF2-40B4-BE49-F238E27FC236}">
                <a16:creationId xmlns:a16="http://schemas.microsoft.com/office/drawing/2014/main" id="{6512F132-F515-43EA-8021-10549E644BD8}"/>
              </a:ext>
            </a:extLst>
          </p:cNvPr>
          <p:cNvGraphicFramePr/>
          <p:nvPr>
            <p:extLst>
              <p:ext uri="{D42A27DB-BD31-4B8C-83A1-F6EECF244321}">
                <p14:modId xmlns:p14="http://schemas.microsoft.com/office/powerpoint/2010/main" val="1707151630"/>
              </p:ext>
            </p:extLst>
          </p:nvPr>
        </p:nvGraphicFramePr>
        <p:xfrm>
          <a:off x="436145" y="301247"/>
          <a:ext cx="3401929" cy="17325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7" name="Straight Arrow Connector 6">
            <a:extLst>
              <a:ext uri="{FF2B5EF4-FFF2-40B4-BE49-F238E27FC236}">
                <a16:creationId xmlns:a16="http://schemas.microsoft.com/office/drawing/2014/main" id="{F4250194-EE79-4FEA-93A2-68F8EC88076A}"/>
              </a:ext>
            </a:extLst>
          </p:cNvPr>
          <p:cNvCxnSpPr>
            <a:cxnSpLocks/>
          </p:cNvCxnSpPr>
          <p:nvPr/>
        </p:nvCxnSpPr>
        <p:spPr bwMode="auto">
          <a:xfrm>
            <a:off x="3838074" y="1433765"/>
            <a:ext cx="3904571" cy="872139"/>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BA955183-CA37-4C16-B46E-4E1011A6002B}"/>
              </a:ext>
            </a:extLst>
          </p:cNvPr>
          <p:cNvCxnSpPr>
            <a:cxnSpLocks/>
          </p:cNvCxnSpPr>
          <p:nvPr/>
        </p:nvCxnSpPr>
        <p:spPr bwMode="auto">
          <a:xfrm>
            <a:off x="2812398" y="1433765"/>
            <a:ext cx="4030854" cy="872139"/>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8C842FF5-3088-4FB5-AD4A-BDB1B86F7345}"/>
              </a:ext>
            </a:extLst>
          </p:cNvPr>
          <p:cNvCxnSpPr>
            <a:cxnSpLocks/>
          </p:cNvCxnSpPr>
          <p:nvPr/>
        </p:nvCxnSpPr>
        <p:spPr bwMode="auto">
          <a:xfrm>
            <a:off x="1942501" y="1433765"/>
            <a:ext cx="3927357" cy="857151"/>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9D91609B-0845-48A1-9F6E-28E778BCA37F}"/>
              </a:ext>
            </a:extLst>
          </p:cNvPr>
          <p:cNvCxnSpPr>
            <a:cxnSpLocks/>
          </p:cNvCxnSpPr>
          <p:nvPr/>
        </p:nvCxnSpPr>
        <p:spPr bwMode="auto">
          <a:xfrm>
            <a:off x="1180501" y="1433765"/>
            <a:ext cx="3774957" cy="872139"/>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AA69032C-71B1-4735-8450-B641ECFA6FDA}"/>
              </a:ext>
            </a:extLst>
          </p:cNvPr>
          <p:cNvCxnSpPr>
            <a:cxnSpLocks/>
          </p:cNvCxnSpPr>
          <p:nvPr/>
        </p:nvCxnSpPr>
        <p:spPr bwMode="auto">
          <a:xfrm flipV="1">
            <a:off x="3955340" y="3262654"/>
            <a:ext cx="3959628" cy="687896"/>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28" name="Straight Arrow Connector 27">
            <a:extLst>
              <a:ext uri="{FF2B5EF4-FFF2-40B4-BE49-F238E27FC236}">
                <a16:creationId xmlns:a16="http://schemas.microsoft.com/office/drawing/2014/main" id="{D2138226-CCB7-4B86-B569-AE3E28187733}"/>
              </a:ext>
            </a:extLst>
          </p:cNvPr>
          <p:cNvCxnSpPr>
            <a:cxnSpLocks/>
          </p:cNvCxnSpPr>
          <p:nvPr/>
        </p:nvCxnSpPr>
        <p:spPr bwMode="auto">
          <a:xfrm flipV="1">
            <a:off x="3001611" y="3299305"/>
            <a:ext cx="1950317" cy="618327"/>
          </a:xfrm>
          <a:prstGeom prst="straightConnector1">
            <a:avLst/>
          </a:prstGeom>
          <a:solidFill>
            <a:schemeClr val="accent1"/>
          </a:solidFill>
          <a:ln w="9525" cap="flat" cmpd="sng" algn="ctr">
            <a:solidFill>
              <a:srgbClr val="FF0000"/>
            </a:solidFill>
            <a:prstDash val="solid"/>
            <a:round/>
            <a:headEnd type="none" w="med" len="med"/>
            <a:tailEnd type="triangle"/>
          </a:ln>
          <a:effectLst/>
        </p:spPr>
      </p:cxnSp>
      <p:cxnSp>
        <p:nvCxnSpPr>
          <p:cNvPr id="50" name="Straight Arrow Connector 49">
            <a:extLst>
              <a:ext uri="{FF2B5EF4-FFF2-40B4-BE49-F238E27FC236}">
                <a16:creationId xmlns:a16="http://schemas.microsoft.com/office/drawing/2014/main" id="{D568C6B8-5E6B-4EB8-9244-69BC6650A598}"/>
              </a:ext>
            </a:extLst>
          </p:cNvPr>
          <p:cNvCxnSpPr>
            <a:cxnSpLocks/>
          </p:cNvCxnSpPr>
          <p:nvPr/>
        </p:nvCxnSpPr>
        <p:spPr bwMode="auto">
          <a:xfrm flipV="1">
            <a:off x="1155068" y="3230529"/>
            <a:ext cx="3800390" cy="658711"/>
          </a:xfrm>
          <a:prstGeom prst="straightConnector1">
            <a:avLst/>
          </a:prstGeom>
          <a:solidFill>
            <a:schemeClr val="accent1"/>
          </a:solidFill>
          <a:ln w="9525" cap="flat" cmpd="sng" algn="ctr">
            <a:solidFill>
              <a:srgbClr val="0186FF"/>
            </a:solidFill>
            <a:prstDash val="solid"/>
            <a:round/>
            <a:headEnd type="none" w="med" len="med"/>
            <a:tailEnd type="triangle"/>
          </a:ln>
          <a:effectLst/>
        </p:spPr>
      </p:cxnSp>
      <p:cxnSp>
        <p:nvCxnSpPr>
          <p:cNvPr id="58" name="Straight Arrow Connector 57">
            <a:extLst>
              <a:ext uri="{FF2B5EF4-FFF2-40B4-BE49-F238E27FC236}">
                <a16:creationId xmlns:a16="http://schemas.microsoft.com/office/drawing/2014/main" id="{4B36F747-8A03-48E8-802F-6138A82555E8}"/>
              </a:ext>
            </a:extLst>
          </p:cNvPr>
          <p:cNvCxnSpPr>
            <a:cxnSpLocks/>
          </p:cNvCxnSpPr>
          <p:nvPr/>
        </p:nvCxnSpPr>
        <p:spPr bwMode="auto">
          <a:xfrm flipV="1">
            <a:off x="2108797" y="3182620"/>
            <a:ext cx="5806171" cy="771663"/>
          </a:xfrm>
          <a:prstGeom prst="straightConnector1">
            <a:avLst/>
          </a:prstGeom>
          <a:solidFill>
            <a:schemeClr val="accent1"/>
          </a:solidFill>
          <a:ln w="9525" cap="flat" cmpd="sng" algn="ctr">
            <a:solidFill>
              <a:srgbClr val="0186FF"/>
            </a:solidFill>
            <a:prstDash val="solid"/>
            <a:round/>
            <a:headEnd type="none" w="med" len="med"/>
            <a:tailEnd type="triangle"/>
          </a:ln>
          <a:effectLst/>
        </p:spPr>
      </p:cxnSp>
      <p:sp>
        <p:nvSpPr>
          <p:cNvPr id="15" name="TextBox 14">
            <a:extLst>
              <a:ext uri="{FF2B5EF4-FFF2-40B4-BE49-F238E27FC236}">
                <a16:creationId xmlns:a16="http://schemas.microsoft.com/office/drawing/2014/main" id="{A54FC6D4-7979-4F83-AB3B-80DC43D7D939}"/>
              </a:ext>
            </a:extLst>
          </p:cNvPr>
          <p:cNvSpPr txBox="1"/>
          <p:nvPr/>
        </p:nvSpPr>
        <p:spPr>
          <a:xfrm>
            <a:off x="-2124" y="10980"/>
            <a:ext cx="669018" cy="307777"/>
          </a:xfrm>
          <a:prstGeom prst="rect">
            <a:avLst/>
          </a:prstGeom>
          <a:noFill/>
        </p:spPr>
        <p:txBody>
          <a:bodyPr wrap="square" rtlCol="0">
            <a:spAutoFit/>
          </a:bodyPr>
          <a:lstStyle/>
          <a:p>
            <a:r>
              <a:rPr lang="en-US" sz="1400" b="1" dirty="0">
                <a:solidFill>
                  <a:srgbClr val="0070C0"/>
                </a:solidFill>
              </a:rPr>
              <a:t>Tools</a:t>
            </a:r>
          </a:p>
        </p:txBody>
      </p:sp>
    </p:spTree>
    <p:extLst>
      <p:ext uri="{BB962C8B-B14F-4D97-AF65-F5344CB8AC3E}">
        <p14:creationId xmlns:p14="http://schemas.microsoft.com/office/powerpoint/2010/main" val="185659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54" y="283462"/>
            <a:ext cx="8553890" cy="447117"/>
          </a:xfrm>
        </p:spPr>
        <p:txBody>
          <a:bodyPr/>
          <a:lstStyle/>
          <a:p>
            <a:r>
              <a:rPr lang="en-US" sz="2600" dirty="0"/>
              <a:t>Organizational Alignment: Project vs Business Endgame</a:t>
            </a:r>
            <a:endParaRPr lang="en-US" sz="2000" dirty="0">
              <a:solidFill>
                <a:srgbClr val="FF0000"/>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24</a:t>
            </a:fld>
            <a:endParaRPr lang="en-US" dirty="0"/>
          </a:p>
        </p:txBody>
      </p:sp>
      <p:graphicFrame>
        <p:nvGraphicFramePr>
          <p:cNvPr id="5" name="Table 4">
            <a:extLst>
              <a:ext uri="{FF2B5EF4-FFF2-40B4-BE49-F238E27FC236}">
                <a16:creationId xmlns:a16="http://schemas.microsoft.com/office/drawing/2014/main" id="{587569ED-28FD-4933-BC1D-54F0C5896608}"/>
              </a:ext>
            </a:extLst>
          </p:cNvPr>
          <p:cNvGraphicFramePr>
            <a:graphicFrameLocks noGrp="1"/>
          </p:cNvGraphicFramePr>
          <p:nvPr>
            <p:extLst>
              <p:ext uri="{D42A27DB-BD31-4B8C-83A1-F6EECF244321}">
                <p14:modId xmlns:p14="http://schemas.microsoft.com/office/powerpoint/2010/main" val="3932753467"/>
              </p:ext>
            </p:extLst>
          </p:nvPr>
        </p:nvGraphicFramePr>
        <p:xfrm>
          <a:off x="185551" y="679053"/>
          <a:ext cx="8772897" cy="4163200"/>
        </p:xfrm>
        <a:graphic>
          <a:graphicData uri="http://schemas.openxmlformats.org/drawingml/2006/table">
            <a:tbl>
              <a:tblPr firstRow="1" bandRow="1">
                <a:tableStyleId>{5C22544A-7EE6-4342-B048-85BDC9FD1C3A}</a:tableStyleId>
              </a:tblPr>
              <a:tblGrid>
                <a:gridCol w="1611555">
                  <a:extLst>
                    <a:ext uri="{9D8B030D-6E8A-4147-A177-3AD203B41FA5}">
                      <a16:colId xmlns:a16="http://schemas.microsoft.com/office/drawing/2014/main" val="3233446797"/>
                    </a:ext>
                  </a:extLst>
                </a:gridCol>
                <a:gridCol w="3839836">
                  <a:extLst>
                    <a:ext uri="{9D8B030D-6E8A-4147-A177-3AD203B41FA5}">
                      <a16:colId xmlns:a16="http://schemas.microsoft.com/office/drawing/2014/main" val="791842032"/>
                    </a:ext>
                  </a:extLst>
                </a:gridCol>
                <a:gridCol w="3321506">
                  <a:extLst>
                    <a:ext uri="{9D8B030D-6E8A-4147-A177-3AD203B41FA5}">
                      <a16:colId xmlns:a16="http://schemas.microsoft.com/office/drawing/2014/main" val="1029096941"/>
                    </a:ext>
                  </a:extLst>
                </a:gridCol>
              </a:tblGrid>
              <a:tr h="375839">
                <a:tc>
                  <a:txBody>
                    <a:bodyPr/>
                    <a:lstStyle/>
                    <a:p>
                      <a:r>
                        <a:rPr lang="en-US" sz="1800" dirty="0">
                          <a:solidFill>
                            <a:srgbClr val="FF0000"/>
                          </a:solidFill>
                        </a:rPr>
                        <a:t>Root System</a:t>
                      </a:r>
                      <a:endParaRPr lang="en-US" b="1" dirty="0">
                        <a:solidFill>
                          <a:schemeClr val="tx1"/>
                        </a:solidFill>
                      </a:endParaRPr>
                    </a:p>
                  </a:txBody>
                  <a:tcPr/>
                </a:tc>
                <a:tc>
                  <a:txBody>
                    <a:bodyPr/>
                    <a:lstStyle/>
                    <a:p>
                      <a:r>
                        <a:rPr lang="en-US" b="1" dirty="0">
                          <a:solidFill>
                            <a:schemeClr val="tx1"/>
                          </a:solidFill>
                        </a:rPr>
                        <a:t>Project</a:t>
                      </a:r>
                    </a:p>
                  </a:txBody>
                  <a:tcPr/>
                </a:tc>
                <a:tc>
                  <a:txBody>
                    <a:bodyPr/>
                    <a:lstStyle/>
                    <a:p>
                      <a:r>
                        <a:rPr lang="en-US" dirty="0">
                          <a:solidFill>
                            <a:schemeClr val="tx1"/>
                          </a:solidFill>
                        </a:rPr>
                        <a:t>Business</a:t>
                      </a:r>
                    </a:p>
                  </a:txBody>
                  <a:tcPr/>
                </a:tc>
                <a:extLst>
                  <a:ext uri="{0D108BD9-81ED-4DB2-BD59-A6C34878D82A}">
                    <a16:rowId xmlns:a16="http://schemas.microsoft.com/office/drawing/2014/main" val="2614386095"/>
                  </a:ext>
                </a:extLst>
              </a:tr>
              <a:tr h="686688">
                <a:tc>
                  <a:txBody>
                    <a:bodyPr/>
                    <a:lstStyle/>
                    <a:p>
                      <a:r>
                        <a:rPr lang="en-US" b="1" dirty="0">
                          <a:solidFill>
                            <a:srgbClr val="005EB8"/>
                          </a:solidFill>
                        </a:rPr>
                        <a:t>Mission Statement</a:t>
                      </a:r>
                    </a:p>
                  </a:txBody>
                  <a:tcPr/>
                </a:tc>
                <a:tc>
                  <a:txBody>
                    <a:bodyPr/>
                    <a:lstStyle/>
                    <a:p>
                      <a:r>
                        <a:rPr lang="en-US" dirty="0"/>
                        <a:t>Project delivery improvement.</a:t>
                      </a:r>
                    </a:p>
                  </a:txBody>
                  <a:tcPr/>
                </a:tc>
                <a:tc>
                  <a:txBody>
                    <a:bodyPr/>
                    <a:lstStyle/>
                    <a:p>
                      <a:r>
                        <a:rPr lang="en-US" dirty="0"/>
                        <a:t>Value through PPM, RM &amp; Communications</a:t>
                      </a:r>
                    </a:p>
                  </a:txBody>
                  <a:tcPr/>
                </a:tc>
                <a:extLst>
                  <a:ext uri="{0D108BD9-81ED-4DB2-BD59-A6C34878D82A}">
                    <a16:rowId xmlns:a16="http://schemas.microsoft.com/office/drawing/2014/main" val="1633936386"/>
                  </a:ext>
                </a:extLst>
              </a:tr>
              <a:tr h="939598">
                <a:tc>
                  <a:txBody>
                    <a:bodyPr/>
                    <a:lstStyle/>
                    <a:p>
                      <a:r>
                        <a:rPr lang="en-US" b="1" dirty="0">
                          <a:solidFill>
                            <a:srgbClr val="005EB8"/>
                          </a:solidFill>
                        </a:rPr>
                        <a:t>Strategic Goals</a:t>
                      </a:r>
                    </a:p>
                  </a:txBody>
                  <a:tcPr/>
                </a:tc>
                <a:tc>
                  <a:txBody>
                    <a:bodyPr/>
                    <a:lstStyle/>
                    <a:p>
                      <a:r>
                        <a:rPr lang="en-US" dirty="0"/>
                        <a:t>Directive project management of 1 or 2 high priority complex projects.</a:t>
                      </a:r>
                    </a:p>
                  </a:txBody>
                  <a:tcPr/>
                </a:tc>
                <a:tc>
                  <a:txBody>
                    <a:bodyPr/>
                    <a:lstStyle/>
                    <a:p>
                      <a:r>
                        <a:rPr lang="en-US" dirty="0"/>
                        <a:t>Chosen projects advance the company’s long-term mission &amp; provide the best ROI.</a:t>
                      </a:r>
                    </a:p>
                  </a:txBody>
                  <a:tcPr/>
                </a:tc>
                <a:extLst>
                  <a:ext uri="{0D108BD9-81ED-4DB2-BD59-A6C34878D82A}">
                    <a16:rowId xmlns:a16="http://schemas.microsoft.com/office/drawing/2014/main" val="1861083169"/>
                  </a:ext>
                </a:extLst>
              </a:tr>
              <a:tr h="939598">
                <a:tc>
                  <a:txBody>
                    <a:bodyPr/>
                    <a:lstStyle/>
                    <a:p>
                      <a:r>
                        <a:rPr lang="en-US" b="1" dirty="0">
                          <a:solidFill>
                            <a:srgbClr val="005EB8"/>
                          </a:solidFill>
                        </a:rPr>
                        <a:t>Tactical Goals</a:t>
                      </a:r>
                    </a:p>
                  </a:txBody>
                  <a:tcPr/>
                </a:tc>
                <a:tc>
                  <a:txBody>
                    <a:bodyPr/>
                    <a:lstStyle/>
                    <a:p>
                      <a:r>
                        <a:rPr lang="en-US" dirty="0"/>
                        <a:t>Distribute resources according to priority &amp; need.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Improve resource management between ongoing &amp; proposed projects.</a:t>
                      </a:r>
                    </a:p>
                  </a:txBody>
                  <a:tcPr/>
                </a:tc>
                <a:extLst>
                  <a:ext uri="{0D108BD9-81ED-4DB2-BD59-A6C34878D82A}">
                    <a16:rowId xmlns:a16="http://schemas.microsoft.com/office/drawing/2014/main" val="1104165418"/>
                  </a:ext>
                </a:extLst>
              </a:tr>
              <a:tr h="1221477">
                <a:tc>
                  <a:txBody>
                    <a:bodyPr/>
                    <a:lstStyle/>
                    <a:p>
                      <a:r>
                        <a:rPr lang="en-US" b="1" dirty="0">
                          <a:solidFill>
                            <a:srgbClr val="005EB8"/>
                          </a:solidFill>
                        </a:rPr>
                        <a:t>Operational Goals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support that will strengthen weak areas of PM &amp; maximize strengths. Establish &amp; maintain communications.</a:t>
                      </a:r>
                    </a:p>
                  </a:txBody>
                  <a:tcPr/>
                </a:tc>
                <a:tc>
                  <a:txBody>
                    <a:bodyPr/>
                    <a:lstStyle/>
                    <a:p>
                      <a:r>
                        <a:rPr lang="en-US" dirty="0"/>
                        <a:t>Integration</a:t>
                      </a:r>
                    </a:p>
                  </a:txBody>
                  <a:tcPr/>
                </a:tc>
                <a:extLst>
                  <a:ext uri="{0D108BD9-81ED-4DB2-BD59-A6C34878D82A}">
                    <a16:rowId xmlns:a16="http://schemas.microsoft.com/office/drawing/2014/main" val="3818806203"/>
                  </a:ext>
                </a:extLst>
              </a:tr>
            </a:tbl>
          </a:graphicData>
        </a:graphic>
      </p:graphicFrame>
      <p:sp>
        <p:nvSpPr>
          <p:cNvPr id="6" name="TextBox 5">
            <a:extLst>
              <a:ext uri="{FF2B5EF4-FFF2-40B4-BE49-F238E27FC236}">
                <a16:creationId xmlns:a16="http://schemas.microsoft.com/office/drawing/2014/main" id="{F755EAA8-4369-4632-A2D6-50F4B5A2336B}"/>
              </a:ext>
            </a:extLst>
          </p:cNvPr>
          <p:cNvSpPr txBox="1"/>
          <p:nvPr/>
        </p:nvSpPr>
        <p:spPr>
          <a:xfrm>
            <a:off x="-2124" y="10980"/>
            <a:ext cx="806522" cy="307777"/>
          </a:xfrm>
          <a:prstGeom prst="rect">
            <a:avLst/>
          </a:prstGeom>
          <a:noFill/>
        </p:spPr>
        <p:txBody>
          <a:bodyPr wrap="square" rtlCol="0">
            <a:spAutoFit/>
          </a:bodyPr>
          <a:lstStyle/>
          <a:p>
            <a:r>
              <a:rPr lang="en-US" sz="1400" b="1" dirty="0">
                <a:solidFill>
                  <a:srgbClr val="0070C0"/>
                </a:solidFill>
              </a:rPr>
              <a:t>Tools</a:t>
            </a:r>
          </a:p>
        </p:txBody>
      </p:sp>
    </p:spTree>
    <p:extLst>
      <p:ext uri="{BB962C8B-B14F-4D97-AF65-F5344CB8AC3E}">
        <p14:creationId xmlns:p14="http://schemas.microsoft.com/office/powerpoint/2010/main" val="3188630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348" y="443345"/>
            <a:ext cx="6041998" cy="532334"/>
          </a:xfrm>
        </p:spPr>
        <p:txBody>
          <a:bodyPr/>
          <a:lstStyle/>
          <a:p>
            <a:r>
              <a:rPr lang="en-US" sz="2600" dirty="0" err="1"/>
              <a:t>KPIs</a:t>
            </a:r>
            <a:r>
              <a:rPr lang="en-US" sz="2600" dirty="0"/>
              <a:t> Tracked and Reported – Projects</a:t>
            </a:r>
            <a:endParaRPr lang="en-US" sz="2400" dirty="0">
              <a:solidFill>
                <a:srgbClr val="FF0000"/>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25</a:t>
            </a:fld>
            <a:endParaRPr lang="en-US" dirty="0"/>
          </a:p>
        </p:txBody>
      </p:sp>
      <p:graphicFrame>
        <p:nvGraphicFramePr>
          <p:cNvPr id="6" name="Table 5">
            <a:extLst>
              <a:ext uri="{FF2B5EF4-FFF2-40B4-BE49-F238E27FC236}">
                <a16:creationId xmlns:a16="http://schemas.microsoft.com/office/drawing/2014/main" id="{4E345015-2916-4391-9665-C41499163FED}"/>
              </a:ext>
            </a:extLst>
          </p:cNvPr>
          <p:cNvGraphicFramePr>
            <a:graphicFrameLocks noGrp="1"/>
          </p:cNvGraphicFramePr>
          <p:nvPr>
            <p:extLst>
              <p:ext uri="{D42A27DB-BD31-4B8C-83A1-F6EECF244321}">
                <p14:modId xmlns:p14="http://schemas.microsoft.com/office/powerpoint/2010/main" val="3019496736"/>
              </p:ext>
            </p:extLst>
          </p:nvPr>
        </p:nvGraphicFramePr>
        <p:xfrm>
          <a:off x="221348" y="1100267"/>
          <a:ext cx="8701303" cy="2834640"/>
        </p:xfrm>
        <a:graphic>
          <a:graphicData uri="http://schemas.openxmlformats.org/drawingml/2006/table">
            <a:tbl>
              <a:tblPr firstRow="1" bandRow="1">
                <a:tableStyleId>{7E9639D4-E3E2-4D34-9284-5A2195B3D0D7}</a:tableStyleId>
              </a:tblPr>
              <a:tblGrid>
                <a:gridCol w="3726180">
                  <a:extLst>
                    <a:ext uri="{9D8B030D-6E8A-4147-A177-3AD203B41FA5}">
                      <a16:colId xmlns:a16="http://schemas.microsoft.com/office/drawing/2014/main" val="2336869679"/>
                    </a:ext>
                  </a:extLst>
                </a:gridCol>
                <a:gridCol w="4975123">
                  <a:extLst>
                    <a:ext uri="{9D8B030D-6E8A-4147-A177-3AD203B41FA5}">
                      <a16:colId xmlns:a16="http://schemas.microsoft.com/office/drawing/2014/main" val="1529478876"/>
                    </a:ext>
                  </a:extLst>
                </a:gridCol>
              </a:tblGrid>
              <a:tr h="0">
                <a:tc>
                  <a:txBody>
                    <a:bodyPr/>
                    <a:lstStyle/>
                    <a:p>
                      <a:r>
                        <a:rPr lang="en-US" dirty="0"/>
                        <a:t>Goal</a:t>
                      </a:r>
                    </a:p>
                  </a:txBody>
                  <a:tcPr>
                    <a:lnB w="9525" cap="flat" cmpd="sng" algn="ctr">
                      <a:noFill/>
                      <a:prstDash val="solid"/>
                    </a:lnB>
                  </a:tcPr>
                </a:tc>
                <a:tc>
                  <a:txBody>
                    <a:bodyPr/>
                    <a:lstStyle/>
                    <a:p>
                      <a:r>
                        <a:rPr lang="en-US" dirty="0"/>
                        <a:t>KPI Example</a:t>
                      </a:r>
                    </a:p>
                  </a:txBody>
                  <a:tcPr>
                    <a:lnB w="9525" cap="flat" cmpd="sng" algn="ctr">
                      <a:noFill/>
                      <a:prstDash val="solid"/>
                    </a:lnB>
                  </a:tcPr>
                </a:tc>
                <a:extLst>
                  <a:ext uri="{0D108BD9-81ED-4DB2-BD59-A6C34878D82A}">
                    <a16:rowId xmlns:a16="http://schemas.microsoft.com/office/drawing/2014/main" val="906325877"/>
                  </a:ext>
                </a:extLst>
              </a:tr>
              <a:tr h="322138">
                <a:tc>
                  <a:txBody>
                    <a:bodyPr/>
                    <a:lstStyle/>
                    <a:p>
                      <a:r>
                        <a:rPr lang="en-US" dirty="0"/>
                        <a:t>Project Completion</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US" dirty="0"/>
                        <a:t>Completion of projects consistent with baselines along with root causes for deviation</a:t>
                      </a: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64368650"/>
                  </a:ext>
                </a:extLst>
              </a:tr>
              <a:tr h="322138">
                <a:tc>
                  <a:txBody>
                    <a:bodyPr/>
                    <a:lstStyle/>
                    <a:p>
                      <a:r>
                        <a:rPr lang="en-US" dirty="0"/>
                        <a:t>Estimates and Forecasting</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US" dirty="0"/>
                        <a:t>Labor and Material Costs – Actual to Baseline and accuracy of forecasting during execution.  (Track root cause for deviation)</a:t>
                      </a: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344373502"/>
                  </a:ext>
                </a:extLst>
              </a:tr>
              <a:tr h="322138">
                <a:tc>
                  <a:txBody>
                    <a:bodyPr/>
                    <a:lstStyle/>
                    <a:p>
                      <a:r>
                        <a:rPr lang="en-US" dirty="0"/>
                        <a:t>Project Success</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US" dirty="0"/>
                        <a:t>Define Project Success Criteria (at least 3, other than schedule and cost) and track completion against that criteria</a:t>
                      </a: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756465454"/>
                  </a:ext>
                </a:extLst>
              </a:tr>
            </a:tbl>
          </a:graphicData>
        </a:graphic>
      </p:graphicFrame>
      <p:sp>
        <p:nvSpPr>
          <p:cNvPr id="5" name="TextBox 4">
            <a:extLst>
              <a:ext uri="{FF2B5EF4-FFF2-40B4-BE49-F238E27FC236}">
                <a16:creationId xmlns:a16="http://schemas.microsoft.com/office/drawing/2014/main" id="{AC5359B1-8270-4EDC-A9EB-E0733CBEF9D2}"/>
              </a:ext>
            </a:extLst>
          </p:cNvPr>
          <p:cNvSpPr txBox="1"/>
          <p:nvPr/>
        </p:nvSpPr>
        <p:spPr>
          <a:xfrm>
            <a:off x="-2124" y="10980"/>
            <a:ext cx="806522" cy="307777"/>
          </a:xfrm>
          <a:prstGeom prst="rect">
            <a:avLst/>
          </a:prstGeom>
          <a:noFill/>
        </p:spPr>
        <p:txBody>
          <a:bodyPr wrap="square" rtlCol="0">
            <a:spAutoFit/>
          </a:bodyPr>
          <a:lstStyle/>
          <a:p>
            <a:r>
              <a:rPr lang="en-US" sz="1400" b="1" dirty="0">
                <a:solidFill>
                  <a:srgbClr val="0070C0"/>
                </a:solidFill>
              </a:rPr>
              <a:t>Tools</a:t>
            </a:r>
          </a:p>
        </p:txBody>
      </p:sp>
    </p:spTree>
    <p:extLst>
      <p:ext uri="{BB962C8B-B14F-4D97-AF65-F5344CB8AC3E}">
        <p14:creationId xmlns:p14="http://schemas.microsoft.com/office/powerpoint/2010/main" val="2265753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639" y="376752"/>
            <a:ext cx="4455927" cy="532334"/>
          </a:xfrm>
        </p:spPr>
        <p:txBody>
          <a:bodyPr/>
          <a:lstStyle/>
          <a:p>
            <a:r>
              <a:rPr lang="en-US" sz="2600" dirty="0" err="1"/>
              <a:t>KPIs</a:t>
            </a:r>
            <a:r>
              <a:rPr lang="en-US" sz="2600" dirty="0"/>
              <a:t> Reported - </a:t>
            </a:r>
            <a:r>
              <a:rPr lang="en-US" sz="2600" dirty="0" err="1"/>
              <a:t>PMO</a:t>
            </a:r>
            <a:endParaRPr lang="en-US" sz="2400" dirty="0">
              <a:solidFill>
                <a:srgbClr val="FF0000"/>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26</a:t>
            </a:fld>
            <a:endParaRPr lang="en-US" dirty="0"/>
          </a:p>
        </p:txBody>
      </p:sp>
      <p:graphicFrame>
        <p:nvGraphicFramePr>
          <p:cNvPr id="6" name="Table 5">
            <a:extLst>
              <a:ext uri="{FF2B5EF4-FFF2-40B4-BE49-F238E27FC236}">
                <a16:creationId xmlns:a16="http://schemas.microsoft.com/office/drawing/2014/main" id="{4E345015-2916-4391-9665-C41499163FED}"/>
              </a:ext>
            </a:extLst>
          </p:cNvPr>
          <p:cNvGraphicFramePr>
            <a:graphicFrameLocks noGrp="1"/>
          </p:cNvGraphicFramePr>
          <p:nvPr>
            <p:extLst>
              <p:ext uri="{D42A27DB-BD31-4B8C-83A1-F6EECF244321}">
                <p14:modId xmlns:p14="http://schemas.microsoft.com/office/powerpoint/2010/main" val="230989159"/>
              </p:ext>
            </p:extLst>
          </p:nvPr>
        </p:nvGraphicFramePr>
        <p:xfrm>
          <a:off x="255639" y="967082"/>
          <a:ext cx="8760296" cy="3657600"/>
        </p:xfrm>
        <a:graphic>
          <a:graphicData uri="http://schemas.openxmlformats.org/drawingml/2006/table">
            <a:tbl>
              <a:tblPr firstRow="1" bandRow="1">
                <a:tableStyleId>{7E9639D4-E3E2-4D34-9284-5A2195B3D0D7}</a:tableStyleId>
              </a:tblPr>
              <a:tblGrid>
                <a:gridCol w="3785173">
                  <a:extLst>
                    <a:ext uri="{9D8B030D-6E8A-4147-A177-3AD203B41FA5}">
                      <a16:colId xmlns:a16="http://schemas.microsoft.com/office/drawing/2014/main" val="2336869679"/>
                    </a:ext>
                  </a:extLst>
                </a:gridCol>
                <a:gridCol w="4975123">
                  <a:extLst>
                    <a:ext uri="{9D8B030D-6E8A-4147-A177-3AD203B41FA5}">
                      <a16:colId xmlns:a16="http://schemas.microsoft.com/office/drawing/2014/main" val="1529478876"/>
                    </a:ext>
                  </a:extLst>
                </a:gridCol>
              </a:tblGrid>
              <a:tr h="322138">
                <a:tc>
                  <a:txBody>
                    <a:bodyPr/>
                    <a:lstStyle/>
                    <a:p>
                      <a:r>
                        <a:rPr lang="en-US" dirty="0"/>
                        <a:t>Goal</a:t>
                      </a:r>
                    </a:p>
                  </a:txBody>
                  <a:tcPr>
                    <a:lnB w="9525" cap="flat" cmpd="sng" algn="ctr">
                      <a:noFill/>
                      <a:prstDash val="solid"/>
                    </a:lnB>
                  </a:tcPr>
                </a:tc>
                <a:tc>
                  <a:txBody>
                    <a:bodyPr/>
                    <a:lstStyle/>
                    <a:p>
                      <a:r>
                        <a:rPr lang="en-US" dirty="0"/>
                        <a:t>KPI Example</a:t>
                      </a:r>
                    </a:p>
                  </a:txBody>
                  <a:tcPr>
                    <a:lnB w="9525" cap="flat" cmpd="sng" algn="ctr">
                      <a:noFill/>
                      <a:prstDash val="solid"/>
                    </a:lnB>
                  </a:tcPr>
                </a:tc>
                <a:extLst>
                  <a:ext uri="{0D108BD9-81ED-4DB2-BD59-A6C34878D82A}">
                    <a16:rowId xmlns:a16="http://schemas.microsoft.com/office/drawing/2014/main" val="906325877"/>
                  </a:ext>
                </a:extLst>
              </a:tr>
              <a:tr h="3221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Stakeholder Satisfaction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r>
                        <a:rPr lang="en-US" dirty="0"/>
                        <a:t>Portfolio Management</a:t>
                      </a:r>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Establish Key Stakeholders requirements and the stakeholder satisfaction against these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Establish Key Portfolio Metrics to track and report </a:t>
                      </a:r>
                      <a:r>
                        <a:rPr lang="en-US"/>
                        <a:t>(Alignment / Risk </a:t>
                      </a:r>
                      <a:r>
                        <a:rPr lang="en-US" dirty="0"/>
                        <a:t>/ Resource / Agility?)</a:t>
                      </a:r>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733021304"/>
                  </a:ext>
                </a:extLst>
              </a:tr>
              <a:tr h="322138">
                <a:tc>
                  <a:txBody>
                    <a:bodyPr/>
                    <a:lstStyle/>
                    <a:p>
                      <a:endParaRPr lang="en-US" dirty="0"/>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endParaRPr lang="en-US"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773301004"/>
                  </a:ext>
                </a:extLst>
              </a:tr>
              <a:tr h="322138">
                <a:tc>
                  <a:txBody>
                    <a:bodyPr/>
                    <a:lstStyle/>
                    <a:p>
                      <a:r>
                        <a:rPr lang="en-US" dirty="0"/>
                        <a:t>ROI</a:t>
                      </a:r>
                    </a:p>
                    <a:p>
                      <a:endParaRPr lang="en-US" dirty="0"/>
                    </a:p>
                    <a:p>
                      <a:endParaRPr lang="en-US" dirty="0"/>
                    </a:p>
                    <a:p>
                      <a:endParaRPr lang="en-US" dirty="0"/>
                    </a:p>
                  </a:txBody>
                  <a:tcP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tc>
                  <a:txBody>
                    <a:bodyPr/>
                    <a:lstStyle/>
                    <a:p>
                      <a:r>
                        <a:rPr lang="en-US" dirty="0"/>
                        <a:t>ROI on all projects  - Are we improving project ROI? </a:t>
                      </a:r>
                    </a:p>
                    <a:p>
                      <a:endParaRPr lang="en-US" dirty="0"/>
                    </a:p>
                    <a:p>
                      <a:endParaRPr lang="en-US" dirty="0"/>
                    </a:p>
                  </a:txBody>
                  <a:tcP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423456609"/>
                  </a:ext>
                </a:extLst>
              </a:tr>
            </a:tbl>
          </a:graphicData>
        </a:graphic>
      </p:graphicFrame>
      <p:sp>
        <p:nvSpPr>
          <p:cNvPr id="5" name="TextBox 4">
            <a:extLst>
              <a:ext uri="{FF2B5EF4-FFF2-40B4-BE49-F238E27FC236}">
                <a16:creationId xmlns:a16="http://schemas.microsoft.com/office/drawing/2014/main" id="{8D71EE5A-34F1-48A8-885B-926FEB130988}"/>
              </a:ext>
            </a:extLst>
          </p:cNvPr>
          <p:cNvSpPr txBox="1"/>
          <p:nvPr/>
        </p:nvSpPr>
        <p:spPr>
          <a:xfrm>
            <a:off x="-2124" y="10980"/>
            <a:ext cx="806522" cy="307777"/>
          </a:xfrm>
          <a:prstGeom prst="rect">
            <a:avLst/>
          </a:prstGeom>
          <a:noFill/>
        </p:spPr>
        <p:txBody>
          <a:bodyPr wrap="square" rtlCol="0">
            <a:spAutoFit/>
          </a:bodyPr>
          <a:lstStyle/>
          <a:p>
            <a:r>
              <a:rPr lang="en-US" sz="1400" b="1" dirty="0">
                <a:solidFill>
                  <a:srgbClr val="0070C0"/>
                </a:solidFill>
              </a:rPr>
              <a:t>Tools</a:t>
            </a:r>
          </a:p>
        </p:txBody>
      </p:sp>
    </p:spTree>
    <p:extLst>
      <p:ext uri="{BB962C8B-B14F-4D97-AF65-F5344CB8AC3E}">
        <p14:creationId xmlns:p14="http://schemas.microsoft.com/office/powerpoint/2010/main" val="3305144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043" y="301248"/>
            <a:ext cx="6178216" cy="580525"/>
          </a:xfrm>
        </p:spPr>
        <p:txBody>
          <a:bodyPr/>
          <a:lstStyle/>
          <a:p>
            <a:r>
              <a:rPr lang="en-US" sz="2600" dirty="0"/>
              <a:t>Road Map to PMO Value Maximization</a:t>
            </a:r>
            <a:endParaRPr lang="en-US" sz="2400" dirty="0">
              <a:solidFill>
                <a:srgbClr val="FF0000"/>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27</a:t>
            </a:fld>
            <a:endParaRPr lang="en-US" dirty="0"/>
          </a:p>
        </p:txBody>
      </p:sp>
      <p:graphicFrame>
        <p:nvGraphicFramePr>
          <p:cNvPr id="6" name="Content Placeholder 12">
            <a:extLst>
              <a:ext uri="{FF2B5EF4-FFF2-40B4-BE49-F238E27FC236}">
                <a16:creationId xmlns:a16="http://schemas.microsoft.com/office/drawing/2014/main" id="{661A7B0D-E744-4B2A-9042-C18360017C57}"/>
              </a:ext>
            </a:extLst>
          </p:cNvPr>
          <p:cNvGraphicFramePr>
            <a:graphicFrameLocks noGrp="1"/>
          </p:cNvGraphicFramePr>
          <p:nvPr>
            <p:ph idx="1"/>
            <p:extLst>
              <p:ext uri="{D42A27DB-BD31-4B8C-83A1-F6EECF244321}">
                <p14:modId xmlns:p14="http://schemas.microsoft.com/office/powerpoint/2010/main" val="3479311796"/>
              </p:ext>
            </p:extLst>
          </p:nvPr>
        </p:nvGraphicFramePr>
        <p:xfrm>
          <a:off x="397043" y="1139993"/>
          <a:ext cx="8746958" cy="3444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A304594-C8CC-421B-AB89-1B40FCAB1D88}"/>
              </a:ext>
            </a:extLst>
          </p:cNvPr>
          <p:cNvSpPr txBox="1"/>
          <p:nvPr/>
        </p:nvSpPr>
        <p:spPr>
          <a:xfrm>
            <a:off x="-2124" y="10980"/>
            <a:ext cx="806522" cy="307777"/>
          </a:xfrm>
          <a:prstGeom prst="rect">
            <a:avLst/>
          </a:prstGeom>
          <a:noFill/>
        </p:spPr>
        <p:txBody>
          <a:bodyPr wrap="square" rtlCol="0">
            <a:spAutoFit/>
          </a:bodyPr>
          <a:lstStyle/>
          <a:p>
            <a:r>
              <a:rPr lang="en-US" sz="1400" b="1" dirty="0">
                <a:solidFill>
                  <a:srgbClr val="0070C0"/>
                </a:solidFill>
              </a:rPr>
              <a:t>Tools</a:t>
            </a:r>
          </a:p>
        </p:txBody>
      </p:sp>
    </p:spTree>
    <p:extLst>
      <p:ext uri="{BB962C8B-B14F-4D97-AF65-F5344CB8AC3E}">
        <p14:creationId xmlns:p14="http://schemas.microsoft.com/office/powerpoint/2010/main" val="1588322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7122" y="301248"/>
            <a:ext cx="7352872" cy="580525"/>
          </a:xfrm>
          <a:solidFill>
            <a:schemeClr val="bg1">
              <a:lumMod val="75000"/>
            </a:schemeClr>
          </a:solidFill>
        </p:spPr>
        <p:txBody>
          <a:bodyPr/>
          <a:lstStyle/>
          <a:p>
            <a:r>
              <a:rPr lang="en-US" sz="2600" b="1" dirty="0">
                <a:solidFill>
                  <a:schemeClr val="tx1"/>
                </a:solidFill>
              </a:rPr>
              <a:t>A PMO Offensive to Value Maximization</a:t>
            </a:r>
            <a:endParaRPr lang="en-US" sz="2400" b="1" dirty="0">
              <a:solidFill>
                <a:schemeClr val="tx1"/>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28</a:t>
            </a:fld>
            <a:endParaRPr lang="en-US" dirty="0"/>
          </a:p>
        </p:txBody>
      </p:sp>
      <p:graphicFrame>
        <p:nvGraphicFramePr>
          <p:cNvPr id="6" name="Content Placeholder 12">
            <a:extLst>
              <a:ext uri="{FF2B5EF4-FFF2-40B4-BE49-F238E27FC236}">
                <a16:creationId xmlns:a16="http://schemas.microsoft.com/office/drawing/2014/main" id="{661A7B0D-E744-4B2A-9042-C18360017C57}"/>
              </a:ext>
            </a:extLst>
          </p:cNvPr>
          <p:cNvGraphicFramePr>
            <a:graphicFrameLocks noGrp="1"/>
          </p:cNvGraphicFramePr>
          <p:nvPr>
            <p:ph idx="1"/>
          </p:nvPr>
        </p:nvGraphicFramePr>
        <p:xfrm>
          <a:off x="397043" y="1139993"/>
          <a:ext cx="8746958" cy="3444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77607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043" y="387495"/>
            <a:ext cx="6178216" cy="580525"/>
          </a:xfrm>
        </p:spPr>
        <p:txBody>
          <a:bodyPr/>
          <a:lstStyle/>
          <a:p>
            <a:r>
              <a:rPr lang="en-US" sz="2600" dirty="0"/>
              <a:t>Implementing the NG PMO</a:t>
            </a:r>
            <a:endParaRPr lang="en-US" sz="2400" dirty="0">
              <a:solidFill>
                <a:srgbClr val="FF0000"/>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29</a:t>
            </a:fld>
            <a:endParaRPr lang="en-US" dirty="0"/>
          </a:p>
        </p:txBody>
      </p:sp>
      <p:sp>
        <p:nvSpPr>
          <p:cNvPr id="3" name="Content Placeholder 2">
            <a:extLst>
              <a:ext uri="{FF2B5EF4-FFF2-40B4-BE49-F238E27FC236}">
                <a16:creationId xmlns:a16="http://schemas.microsoft.com/office/drawing/2014/main" id="{5DF571E6-69F6-4959-BDEB-B43C4AAF50F9}"/>
              </a:ext>
            </a:extLst>
          </p:cNvPr>
          <p:cNvSpPr>
            <a:spLocks noGrp="1"/>
          </p:cNvSpPr>
          <p:nvPr>
            <p:ph idx="1"/>
          </p:nvPr>
        </p:nvSpPr>
        <p:spPr>
          <a:xfrm>
            <a:off x="397043" y="1580983"/>
            <a:ext cx="3813007" cy="1835317"/>
          </a:xfrm>
        </p:spPr>
        <p:txBody>
          <a:bodyPr>
            <a:normAutofit lnSpcReduction="10000"/>
          </a:bodyPr>
          <a:lstStyle/>
          <a:p>
            <a:pPr marL="0" indent="0">
              <a:buNone/>
            </a:pPr>
            <a:r>
              <a:rPr lang="en-US" sz="2400" dirty="0"/>
              <a:t>What are the challenges vs the opportunities for the new and the restructured PMO?</a:t>
            </a:r>
          </a:p>
        </p:txBody>
      </p:sp>
      <p:pic>
        <p:nvPicPr>
          <p:cNvPr id="6" name="Picture 5" descr="A person standing on a snow covered mountain&#10;&#10;Description automatically generated">
            <a:extLst>
              <a:ext uri="{FF2B5EF4-FFF2-40B4-BE49-F238E27FC236}">
                <a16:creationId xmlns:a16="http://schemas.microsoft.com/office/drawing/2014/main" id="{4A3A550F-BFE1-478B-ABBF-7292D563D6E5}"/>
              </a:ext>
            </a:extLst>
          </p:cNvPr>
          <p:cNvPicPr>
            <a:picLocks noChangeAspect="1"/>
          </p:cNvPicPr>
          <p:nvPr/>
        </p:nvPicPr>
        <p:blipFill>
          <a:blip r:embed="rId3"/>
          <a:stretch>
            <a:fillRect/>
          </a:stretch>
        </p:blipFill>
        <p:spPr>
          <a:xfrm>
            <a:off x="4635500" y="1162050"/>
            <a:ext cx="4223794" cy="311924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355216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B3A13A-7B43-4293-B9E0-1D1FFBAC060D}"/>
              </a:ext>
            </a:extLst>
          </p:cNvPr>
          <p:cNvSpPr>
            <a:spLocks noGrp="1"/>
          </p:cNvSpPr>
          <p:nvPr>
            <p:ph type="sldNum" sz="quarter" idx="4"/>
          </p:nvPr>
        </p:nvSpPr>
        <p:spPr>
          <a:xfrm>
            <a:off x="6360818" y="4947666"/>
            <a:ext cx="2057400" cy="274637"/>
          </a:xfrm>
        </p:spPr>
        <p:txBody>
          <a:bodyPr/>
          <a:lstStyle/>
          <a:p>
            <a:fld id="{C71A894C-205B-4DAA-9540-5D213890B08A}" type="slidenum">
              <a:rPr lang="en-US" smtClean="0"/>
              <a:pPr/>
              <a:t>3</a:t>
            </a:fld>
            <a:endParaRPr lang="en-US" dirty="0"/>
          </a:p>
        </p:txBody>
      </p:sp>
      <p:pic>
        <p:nvPicPr>
          <p:cNvPr id="10" name="Picture 9" descr="A picture containing balloon&#10;&#10;Description automatically generated">
            <a:extLst>
              <a:ext uri="{FF2B5EF4-FFF2-40B4-BE49-F238E27FC236}">
                <a16:creationId xmlns:a16="http://schemas.microsoft.com/office/drawing/2014/main" id="{9E0B26CA-45EF-409A-97D8-7A749A3152DE}"/>
              </a:ext>
            </a:extLst>
          </p:cNvPr>
          <p:cNvPicPr>
            <a:picLocks noChangeAspect="1"/>
          </p:cNvPicPr>
          <p:nvPr/>
        </p:nvPicPr>
        <p:blipFill>
          <a:blip r:embed="rId3"/>
          <a:stretch>
            <a:fillRect/>
          </a:stretch>
        </p:blipFill>
        <p:spPr>
          <a:xfrm>
            <a:off x="214088" y="355866"/>
            <a:ext cx="4511639" cy="2847972"/>
          </a:xfrm>
          <a:prstGeom prst="rect">
            <a:avLst/>
          </a:prstGeom>
        </p:spPr>
      </p:pic>
      <p:pic>
        <p:nvPicPr>
          <p:cNvPr id="12" name="Picture 11" descr="A close up of a logo&#10;&#10;Description automatically generated">
            <a:extLst>
              <a:ext uri="{FF2B5EF4-FFF2-40B4-BE49-F238E27FC236}">
                <a16:creationId xmlns:a16="http://schemas.microsoft.com/office/drawing/2014/main" id="{99BEC21D-AFC3-46AA-9A7E-0BDACB55CA55}"/>
              </a:ext>
            </a:extLst>
          </p:cNvPr>
          <p:cNvPicPr>
            <a:picLocks noChangeAspect="1"/>
          </p:cNvPicPr>
          <p:nvPr/>
        </p:nvPicPr>
        <p:blipFill>
          <a:blip r:embed="rId4"/>
          <a:stretch>
            <a:fillRect/>
          </a:stretch>
        </p:blipFill>
        <p:spPr>
          <a:xfrm>
            <a:off x="4349866" y="684162"/>
            <a:ext cx="4068352" cy="3963465"/>
          </a:xfrm>
          <a:prstGeom prst="rect">
            <a:avLst/>
          </a:prstGeom>
        </p:spPr>
      </p:pic>
      <p:pic>
        <p:nvPicPr>
          <p:cNvPr id="15" name="Picture 14" descr="A close up of a piece of paper&#10;&#10;Description automatically generated">
            <a:extLst>
              <a:ext uri="{FF2B5EF4-FFF2-40B4-BE49-F238E27FC236}">
                <a16:creationId xmlns:a16="http://schemas.microsoft.com/office/drawing/2014/main" id="{CA62F479-C9A5-44A0-A89F-417D41DF9BA4}"/>
              </a:ext>
            </a:extLst>
          </p:cNvPr>
          <p:cNvPicPr>
            <a:picLocks noChangeAspect="1"/>
          </p:cNvPicPr>
          <p:nvPr/>
        </p:nvPicPr>
        <p:blipFill>
          <a:blip r:embed="rId5">
            <a:alphaModFix/>
            <a:extLst>
              <a:ext uri="{BEBA8EAE-BF5A-486C-A8C5-ECC9F3942E4B}">
                <a14:imgProps xmlns:a14="http://schemas.microsoft.com/office/drawing/2010/main">
                  <a14:imgLayer r:embed="rId6">
                    <a14:imgEffect>
                      <a14:saturation sat="165000"/>
                    </a14:imgEffect>
                  </a14:imgLayer>
                </a14:imgProps>
              </a:ext>
            </a:extLst>
          </a:blip>
          <a:stretch>
            <a:fillRect/>
          </a:stretch>
        </p:blipFill>
        <p:spPr>
          <a:xfrm>
            <a:off x="4418273" y="495873"/>
            <a:ext cx="4511639" cy="4212855"/>
          </a:xfrm>
          <a:prstGeom prst="rect">
            <a:avLst/>
          </a:prstGeom>
          <a:effectLst/>
        </p:spPr>
      </p:pic>
      <p:sp>
        <p:nvSpPr>
          <p:cNvPr id="16" name="Rectangle 15">
            <a:extLst>
              <a:ext uri="{FF2B5EF4-FFF2-40B4-BE49-F238E27FC236}">
                <a16:creationId xmlns:a16="http://schemas.microsoft.com/office/drawing/2014/main" id="{8902A53F-1FB5-4800-B696-F95F5488ED2C}"/>
              </a:ext>
            </a:extLst>
          </p:cNvPr>
          <p:cNvSpPr/>
          <p:nvPr/>
        </p:nvSpPr>
        <p:spPr>
          <a:xfrm>
            <a:off x="26529" y="3997931"/>
            <a:ext cx="4217579" cy="1107996"/>
          </a:xfrm>
          <a:prstGeom prst="rect">
            <a:avLst/>
          </a:prstGeom>
          <a:noFill/>
        </p:spPr>
        <p:txBody>
          <a:bodyPr wrap="square" lIns="91440" tIns="45720" rIns="91440" bIns="45720">
            <a:spAutoFit/>
          </a:bodyPr>
          <a:lstStyle/>
          <a:p>
            <a:pPr algn="ctr"/>
            <a:r>
              <a:rPr lang="en-US" sz="6600" b="1" cap="none" spc="600" dirty="0">
                <a:ln w="12700" cmpd="sng">
                  <a:solidFill>
                    <a:schemeClr val="accent4"/>
                  </a:solidFill>
                  <a:prstDash val="solid"/>
                </a:ln>
                <a:solidFill>
                  <a:srgbClr val="FF0000"/>
                </a:solidFill>
                <a:effectLst/>
                <a:latin typeface="Cooper Black" panose="0208090404030B020404" pitchFamily="18" charset="0"/>
              </a:rPr>
              <a:t>HOME</a:t>
            </a:r>
          </a:p>
        </p:txBody>
      </p:sp>
      <p:pic>
        <p:nvPicPr>
          <p:cNvPr id="18" name="Picture 17" descr="A close up of a logo&#10;&#10;Description generated with very high confidence">
            <a:extLst>
              <a:ext uri="{FF2B5EF4-FFF2-40B4-BE49-F238E27FC236}">
                <a16:creationId xmlns:a16="http://schemas.microsoft.com/office/drawing/2014/main" id="{87091D6F-63D6-4446-9CC5-08820AE4D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4088" y="3368843"/>
            <a:ext cx="3512951" cy="881431"/>
          </a:xfrm>
          <a:prstGeom prst="rect">
            <a:avLst/>
          </a:prstGeom>
        </p:spPr>
      </p:pic>
    </p:spTree>
    <p:extLst>
      <p:ext uri="{BB962C8B-B14F-4D97-AF65-F5344CB8AC3E}">
        <p14:creationId xmlns:p14="http://schemas.microsoft.com/office/powerpoint/2010/main" val="2058291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71A894C-205B-4DAA-9540-5D213890B08A}" type="slidenum">
              <a:rPr lang="en-US" smtClean="0"/>
              <a:pPr/>
              <a:t>30</a:t>
            </a:fld>
            <a:endParaRPr lang="en-US" dirty="0"/>
          </a:p>
        </p:txBody>
      </p:sp>
      <p:graphicFrame>
        <p:nvGraphicFramePr>
          <p:cNvPr id="7" name="Content Placeholder 6">
            <a:extLst>
              <a:ext uri="{FF2B5EF4-FFF2-40B4-BE49-F238E27FC236}">
                <a16:creationId xmlns:a16="http://schemas.microsoft.com/office/drawing/2014/main" id="{3789D85B-0A79-44DD-AE8F-9A1401DB6B4C}"/>
              </a:ext>
            </a:extLst>
          </p:cNvPr>
          <p:cNvGraphicFramePr>
            <a:graphicFrameLocks noGrp="1"/>
          </p:cNvGraphicFramePr>
          <p:nvPr>
            <p:ph idx="1"/>
            <p:extLst>
              <p:ext uri="{D42A27DB-BD31-4B8C-83A1-F6EECF244321}">
                <p14:modId xmlns:p14="http://schemas.microsoft.com/office/powerpoint/2010/main" val="1643636074"/>
              </p:ext>
            </p:extLst>
          </p:nvPr>
        </p:nvGraphicFramePr>
        <p:xfrm>
          <a:off x="565150" y="285492"/>
          <a:ext cx="7950200" cy="4404360"/>
        </p:xfrm>
        <a:graphic>
          <a:graphicData uri="http://schemas.openxmlformats.org/drawingml/2006/table">
            <a:tbl>
              <a:tblPr firstRow="1" bandRow="1">
                <a:tableStyleId>{5C22544A-7EE6-4342-B048-85BDC9FD1C3A}</a:tableStyleId>
              </a:tblPr>
              <a:tblGrid>
                <a:gridCol w="3975100">
                  <a:extLst>
                    <a:ext uri="{9D8B030D-6E8A-4147-A177-3AD203B41FA5}">
                      <a16:colId xmlns:a16="http://schemas.microsoft.com/office/drawing/2014/main" val="3835629771"/>
                    </a:ext>
                  </a:extLst>
                </a:gridCol>
                <a:gridCol w="3975100">
                  <a:extLst>
                    <a:ext uri="{9D8B030D-6E8A-4147-A177-3AD203B41FA5}">
                      <a16:colId xmlns:a16="http://schemas.microsoft.com/office/drawing/2014/main" val="2685937441"/>
                    </a:ext>
                  </a:extLst>
                </a:gridCol>
              </a:tblGrid>
              <a:tr h="370840">
                <a:tc gridSpan="2">
                  <a:txBody>
                    <a:bodyPr/>
                    <a:lstStyle/>
                    <a:p>
                      <a:pPr algn="ctr"/>
                      <a:r>
                        <a:rPr lang="en-US" sz="2400" dirty="0">
                          <a:solidFill>
                            <a:srgbClr val="003399"/>
                          </a:solidFill>
                        </a:rPr>
                        <a:t>The NG PMO</a:t>
                      </a:r>
                    </a:p>
                  </a:txBody>
                  <a:tcPr/>
                </a:tc>
                <a:tc hMerge="1">
                  <a:txBody>
                    <a:bodyPr/>
                    <a:lstStyle/>
                    <a:p>
                      <a:endParaRPr lang="en-US" dirty="0">
                        <a:solidFill>
                          <a:schemeClr val="tx1"/>
                        </a:solidFill>
                      </a:endParaRPr>
                    </a:p>
                  </a:txBody>
                  <a:tcPr/>
                </a:tc>
                <a:extLst>
                  <a:ext uri="{0D108BD9-81ED-4DB2-BD59-A6C34878D82A}">
                    <a16:rowId xmlns:a16="http://schemas.microsoft.com/office/drawing/2014/main" val="610316712"/>
                  </a:ext>
                </a:extLst>
              </a:tr>
              <a:tr h="370840">
                <a:tc>
                  <a:txBody>
                    <a:bodyPr/>
                    <a:lstStyle/>
                    <a:p>
                      <a:r>
                        <a:rPr lang="en-US" b="1" dirty="0">
                          <a:solidFill>
                            <a:srgbClr val="003399"/>
                          </a:solidFill>
                        </a:rPr>
                        <a:t>Challenges</a:t>
                      </a:r>
                    </a:p>
                  </a:txBody>
                  <a:tcPr/>
                </a:tc>
                <a:tc>
                  <a:txBody>
                    <a:bodyPr/>
                    <a:lstStyle/>
                    <a:p>
                      <a:r>
                        <a:rPr lang="en-US" b="1" dirty="0">
                          <a:solidFill>
                            <a:srgbClr val="003399"/>
                          </a:solidFill>
                        </a:rPr>
                        <a:t>Opportunities</a:t>
                      </a:r>
                    </a:p>
                  </a:txBody>
                  <a:tcPr/>
                </a:tc>
                <a:extLst>
                  <a:ext uri="{0D108BD9-81ED-4DB2-BD59-A6C34878D82A}">
                    <a16:rowId xmlns:a16="http://schemas.microsoft.com/office/drawing/2014/main" val="2013413243"/>
                  </a:ext>
                </a:extLst>
              </a:tr>
              <a:tr h="370840">
                <a:tc>
                  <a:txBody>
                    <a:bodyPr/>
                    <a:lstStyle/>
                    <a:p>
                      <a:r>
                        <a:rPr lang="en-US" dirty="0"/>
                        <a:t>Executive buy-in resistance</a:t>
                      </a:r>
                    </a:p>
                  </a:txBody>
                  <a:tcPr/>
                </a:tc>
                <a:tc>
                  <a:txBody>
                    <a:bodyPr/>
                    <a:lstStyle/>
                    <a:p>
                      <a:r>
                        <a:rPr lang="en-US" dirty="0"/>
                        <a:t>Establish strategic value of NG PMO to Executives</a:t>
                      </a:r>
                    </a:p>
                  </a:txBody>
                  <a:tcPr/>
                </a:tc>
                <a:extLst>
                  <a:ext uri="{0D108BD9-81ED-4DB2-BD59-A6C34878D82A}">
                    <a16:rowId xmlns:a16="http://schemas.microsoft.com/office/drawing/2014/main" val="3291716687"/>
                  </a:ext>
                </a:extLst>
              </a:tr>
              <a:tr h="370840">
                <a:tc>
                  <a:txBody>
                    <a:bodyPr/>
                    <a:lstStyle/>
                    <a:p>
                      <a:r>
                        <a:rPr lang="en-US" dirty="0"/>
                        <a:t>Cultural buy-in resistance</a:t>
                      </a:r>
                    </a:p>
                  </a:txBody>
                  <a:tcPr/>
                </a:tc>
                <a:tc>
                  <a:txBody>
                    <a:bodyPr/>
                    <a:lstStyle/>
                    <a:p>
                      <a:r>
                        <a:rPr lang="en-US" dirty="0"/>
                        <a:t>Establish project management strategy</a:t>
                      </a:r>
                    </a:p>
                  </a:txBody>
                  <a:tcPr/>
                </a:tc>
                <a:extLst>
                  <a:ext uri="{0D108BD9-81ED-4DB2-BD59-A6C34878D82A}">
                    <a16:rowId xmlns:a16="http://schemas.microsoft.com/office/drawing/2014/main" val="912520284"/>
                  </a:ext>
                </a:extLst>
              </a:tr>
              <a:tr h="370840">
                <a:tc>
                  <a:txBody>
                    <a:bodyPr/>
                    <a:lstStyle/>
                    <a:p>
                      <a:r>
                        <a:rPr lang="en-US" dirty="0"/>
                        <a:t>Project manager resistance</a:t>
                      </a:r>
                    </a:p>
                  </a:txBody>
                  <a:tcPr/>
                </a:tc>
                <a:tc>
                  <a:txBody>
                    <a:bodyPr/>
                    <a:lstStyle/>
                    <a:p>
                      <a:r>
                        <a:rPr lang="en-US" dirty="0"/>
                        <a:t>Tactical planning through PM, executives, SMEs, technical leads &amp; stakeholder input</a:t>
                      </a:r>
                    </a:p>
                  </a:txBody>
                  <a:tcPr/>
                </a:tc>
                <a:extLst>
                  <a:ext uri="{0D108BD9-81ED-4DB2-BD59-A6C34878D82A}">
                    <a16:rowId xmlns:a16="http://schemas.microsoft.com/office/drawing/2014/main" val="2890556960"/>
                  </a:ext>
                </a:extLst>
              </a:tr>
              <a:tr h="370840">
                <a:tc>
                  <a:txBody>
                    <a:bodyPr/>
                    <a:lstStyle/>
                    <a:p>
                      <a:r>
                        <a:rPr lang="en-US" dirty="0"/>
                        <a:t>Stakeholder resistance</a:t>
                      </a:r>
                    </a:p>
                  </a:txBody>
                  <a:tcPr/>
                </a:tc>
                <a:tc>
                  <a:txBody>
                    <a:bodyPr/>
                    <a:lstStyle/>
                    <a:p>
                      <a:r>
                        <a:rPr lang="en-US" dirty="0"/>
                        <a:t>Transparency</a:t>
                      </a:r>
                    </a:p>
                  </a:txBody>
                  <a:tcPr/>
                </a:tc>
                <a:extLst>
                  <a:ext uri="{0D108BD9-81ED-4DB2-BD59-A6C34878D82A}">
                    <a16:rowId xmlns:a16="http://schemas.microsoft.com/office/drawing/2014/main" val="2568702402"/>
                  </a:ext>
                </a:extLst>
              </a:tr>
              <a:tr h="370840">
                <a:tc>
                  <a:txBody>
                    <a:bodyPr/>
                    <a:lstStyle/>
                    <a:p>
                      <a:r>
                        <a:rPr lang="en-US" dirty="0"/>
                        <a:t>Existing project chaos</a:t>
                      </a:r>
                    </a:p>
                  </a:txBody>
                  <a:tcPr/>
                </a:tc>
                <a:tc>
                  <a:txBody>
                    <a:bodyPr/>
                    <a:lstStyle/>
                    <a:p>
                      <a:r>
                        <a:rPr lang="en-US" dirty="0"/>
                        <a:t>Improved Communications</a:t>
                      </a:r>
                    </a:p>
                  </a:txBody>
                  <a:tcPr/>
                </a:tc>
                <a:extLst>
                  <a:ext uri="{0D108BD9-81ED-4DB2-BD59-A6C34878D82A}">
                    <a16:rowId xmlns:a16="http://schemas.microsoft.com/office/drawing/2014/main" val="3692076358"/>
                  </a:ext>
                </a:extLst>
              </a:tr>
              <a:tr h="370840">
                <a:tc>
                  <a:txBody>
                    <a:bodyPr/>
                    <a:lstStyle/>
                    <a:p>
                      <a:r>
                        <a:rPr lang="en-US" dirty="0"/>
                        <a:t>Budget Wars</a:t>
                      </a:r>
                    </a:p>
                  </a:txBody>
                  <a:tcPr/>
                </a:tc>
                <a:tc>
                  <a:txBody>
                    <a:bodyPr/>
                    <a:lstStyle/>
                    <a:p>
                      <a:r>
                        <a:rPr lang="en-US" dirty="0"/>
                        <a:t>Project Prioritization and Resource Management</a:t>
                      </a:r>
                    </a:p>
                  </a:txBody>
                  <a:tcPr/>
                </a:tc>
                <a:extLst>
                  <a:ext uri="{0D108BD9-81ED-4DB2-BD59-A6C34878D82A}">
                    <a16:rowId xmlns:a16="http://schemas.microsoft.com/office/drawing/2014/main" val="11024477"/>
                  </a:ext>
                </a:extLst>
              </a:tr>
            </a:tbl>
          </a:graphicData>
        </a:graphic>
      </p:graphicFrame>
    </p:spTree>
    <p:extLst>
      <p:ext uri="{BB962C8B-B14F-4D97-AF65-F5344CB8AC3E}">
        <p14:creationId xmlns:p14="http://schemas.microsoft.com/office/powerpoint/2010/main" val="2174060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71A894C-205B-4DAA-9540-5D213890B08A}" type="slidenum">
              <a:rPr lang="en-US" smtClean="0"/>
              <a:pPr/>
              <a:t>31</a:t>
            </a:fld>
            <a:endParaRPr lang="en-US" dirty="0"/>
          </a:p>
        </p:txBody>
      </p:sp>
      <p:graphicFrame>
        <p:nvGraphicFramePr>
          <p:cNvPr id="6" name="Content Placeholder 5">
            <a:extLst>
              <a:ext uri="{FF2B5EF4-FFF2-40B4-BE49-F238E27FC236}">
                <a16:creationId xmlns:a16="http://schemas.microsoft.com/office/drawing/2014/main" id="{3B5E4575-16EE-4845-9233-5DCC9657D664}"/>
              </a:ext>
            </a:extLst>
          </p:cNvPr>
          <p:cNvGraphicFramePr>
            <a:graphicFrameLocks noGrp="1"/>
          </p:cNvGraphicFramePr>
          <p:nvPr>
            <p:ph idx="1"/>
            <p:extLst>
              <p:ext uri="{D42A27DB-BD31-4B8C-83A1-F6EECF244321}">
                <p14:modId xmlns:p14="http://schemas.microsoft.com/office/powerpoint/2010/main" val="3132331615"/>
              </p:ext>
            </p:extLst>
          </p:nvPr>
        </p:nvGraphicFramePr>
        <p:xfrm>
          <a:off x="342899" y="266701"/>
          <a:ext cx="8172451" cy="4411752"/>
        </p:xfrm>
        <a:graphic>
          <a:graphicData uri="http://schemas.openxmlformats.org/drawingml/2006/table">
            <a:tbl>
              <a:tblPr firstRow="1" bandRow="1">
                <a:tableStyleId>{EB344D84-9AFB-497E-A393-DC336BA19D2E}</a:tableStyleId>
              </a:tblPr>
              <a:tblGrid>
                <a:gridCol w="5753146">
                  <a:extLst>
                    <a:ext uri="{9D8B030D-6E8A-4147-A177-3AD203B41FA5}">
                      <a16:colId xmlns:a16="http://schemas.microsoft.com/office/drawing/2014/main" val="3111741351"/>
                    </a:ext>
                  </a:extLst>
                </a:gridCol>
                <a:gridCol w="959939">
                  <a:extLst>
                    <a:ext uri="{9D8B030D-6E8A-4147-A177-3AD203B41FA5}">
                      <a16:colId xmlns:a16="http://schemas.microsoft.com/office/drawing/2014/main" val="888666268"/>
                    </a:ext>
                  </a:extLst>
                </a:gridCol>
                <a:gridCol w="1459366">
                  <a:extLst>
                    <a:ext uri="{9D8B030D-6E8A-4147-A177-3AD203B41FA5}">
                      <a16:colId xmlns:a16="http://schemas.microsoft.com/office/drawing/2014/main" val="2369487058"/>
                    </a:ext>
                  </a:extLst>
                </a:gridCol>
              </a:tblGrid>
              <a:tr h="6235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NG PMO Initiation Checklist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en-US" dirty="0">
                          <a:solidFill>
                            <a:schemeClr val="tx1"/>
                          </a:solidFill>
                        </a:rPr>
                        <a:t>CPO Initials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en-US" dirty="0">
                          <a:solidFill>
                            <a:schemeClr val="tx1"/>
                          </a:solidFill>
                        </a:rPr>
                        <a:t>Date 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964627945"/>
                  </a:ext>
                </a:extLst>
              </a:tr>
              <a:tr h="356332">
                <a:tc>
                  <a:txBody>
                    <a:bodyPr/>
                    <a:lstStyle/>
                    <a:p>
                      <a:r>
                        <a:rPr lang="en-US" dirty="0"/>
                        <a:t>Complete the PMO’s mission statement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2875265"/>
                  </a:ext>
                </a:extLst>
              </a:tr>
              <a:tr h="4144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Perform corporate PMO readiness assessment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6774375"/>
                  </a:ext>
                </a:extLst>
              </a:tr>
              <a:tr h="3563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Perform project manager &amp; talent analysis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6893062"/>
                  </a:ext>
                </a:extLst>
              </a:tr>
              <a:tr h="6235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industry benchmarks of high performing PPMOs, enterprise PMOs, and directive PMOs.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3273172"/>
                  </a:ext>
                </a:extLst>
              </a:tr>
              <a:tr h="6235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stakeholders invested and affected by the PMO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0002017"/>
                  </a:ext>
                </a:extLst>
              </a:tr>
              <a:tr h="813062">
                <a:tc>
                  <a:txBody>
                    <a:bodyPr/>
                    <a:lstStyle/>
                    <a:p>
                      <a:r>
                        <a:rPr lang="en-US" dirty="0"/>
                        <a:t>Identify the PMO’s value proposition and how it will differentiate itself within the current PM process.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2394269"/>
                  </a:ext>
                </a:extLst>
              </a:tr>
              <a:tr h="532517">
                <a:tc>
                  <a:txBody>
                    <a:bodyPr/>
                    <a:lstStyle/>
                    <a:p>
                      <a:endParaRPr lang="en-US"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2202278235"/>
                  </a:ext>
                </a:extLst>
              </a:tr>
            </a:tbl>
          </a:graphicData>
        </a:graphic>
      </p:graphicFrame>
    </p:spTree>
    <p:extLst>
      <p:ext uri="{BB962C8B-B14F-4D97-AF65-F5344CB8AC3E}">
        <p14:creationId xmlns:p14="http://schemas.microsoft.com/office/powerpoint/2010/main" val="1364592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71A894C-205B-4DAA-9540-5D213890B08A}" type="slidenum">
              <a:rPr lang="en-US" smtClean="0"/>
              <a:pPr/>
              <a:t>32</a:t>
            </a:fld>
            <a:endParaRPr lang="en-US" dirty="0"/>
          </a:p>
        </p:txBody>
      </p:sp>
      <p:graphicFrame>
        <p:nvGraphicFramePr>
          <p:cNvPr id="6" name="Content Placeholder 5">
            <a:extLst>
              <a:ext uri="{FF2B5EF4-FFF2-40B4-BE49-F238E27FC236}">
                <a16:creationId xmlns:a16="http://schemas.microsoft.com/office/drawing/2014/main" id="{3B5E4575-16EE-4845-9233-5DCC9657D664}"/>
              </a:ext>
            </a:extLst>
          </p:cNvPr>
          <p:cNvGraphicFramePr>
            <a:graphicFrameLocks noGrp="1"/>
          </p:cNvGraphicFramePr>
          <p:nvPr>
            <p:ph idx="1"/>
            <p:extLst>
              <p:ext uri="{D42A27DB-BD31-4B8C-83A1-F6EECF244321}">
                <p14:modId xmlns:p14="http://schemas.microsoft.com/office/powerpoint/2010/main" val="3845535632"/>
              </p:ext>
            </p:extLst>
          </p:nvPr>
        </p:nvGraphicFramePr>
        <p:xfrm>
          <a:off x="495300" y="225697"/>
          <a:ext cx="8153400" cy="4539165"/>
        </p:xfrm>
        <a:graphic>
          <a:graphicData uri="http://schemas.openxmlformats.org/drawingml/2006/table">
            <a:tbl>
              <a:tblPr firstRow="1" bandRow="1">
                <a:tableStyleId>{EB344D84-9AFB-497E-A393-DC336BA19D2E}</a:tableStyleId>
              </a:tblPr>
              <a:tblGrid>
                <a:gridCol w="6578600">
                  <a:extLst>
                    <a:ext uri="{9D8B030D-6E8A-4147-A177-3AD203B41FA5}">
                      <a16:colId xmlns:a16="http://schemas.microsoft.com/office/drawing/2014/main" val="3111741351"/>
                    </a:ext>
                  </a:extLst>
                </a:gridCol>
                <a:gridCol w="660400">
                  <a:extLst>
                    <a:ext uri="{9D8B030D-6E8A-4147-A177-3AD203B41FA5}">
                      <a16:colId xmlns:a16="http://schemas.microsoft.com/office/drawing/2014/main" val="888666268"/>
                    </a:ext>
                  </a:extLst>
                </a:gridCol>
                <a:gridCol w="914400">
                  <a:extLst>
                    <a:ext uri="{9D8B030D-6E8A-4147-A177-3AD203B41FA5}">
                      <a16:colId xmlns:a16="http://schemas.microsoft.com/office/drawing/2014/main" val="2369487058"/>
                    </a:ext>
                  </a:extLst>
                </a:gridCol>
              </a:tblGrid>
              <a:tr h="2970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NG PMO Initiation Checklist—Continued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en-US" sz="1200" dirty="0">
                          <a:solidFill>
                            <a:schemeClr val="tx1"/>
                          </a:solidFill>
                        </a:rPr>
                        <a:t>CPO 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en-US" sz="1200" dirty="0">
                          <a:solidFill>
                            <a:schemeClr val="tx1"/>
                          </a:solidFill>
                        </a:rPr>
                        <a:t>DOC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964627945"/>
                  </a:ext>
                </a:extLst>
              </a:tr>
              <a:tr h="1115259">
                <a:tc>
                  <a:txBody>
                    <a:bodyPr/>
                    <a:lstStyle/>
                    <a:p>
                      <a:r>
                        <a:rPr lang="en-US" dirty="0"/>
                        <a:t>Identify any barriers to the PMO launch (funding; human, technical, and operational resource barriers, or process barriers) that the company and PM teams need to overcome.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6528219"/>
                  </a:ext>
                </a:extLst>
              </a:tr>
              <a:tr h="891057">
                <a:tc>
                  <a:txBody>
                    <a:bodyPr/>
                    <a:lstStyle/>
                    <a:p>
                      <a:r>
                        <a:rPr lang="en-US" dirty="0"/>
                        <a:t>Identify any risks inherent to the PMO that need to be mitigated so that the PMO can realize its mission plan and deliver its promised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8056186"/>
                  </a:ext>
                </a:extLst>
              </a:tr>
              <a:tr h="821055">
                <a:tc>
                  <a:txBody>
                    <a:bodyPr/>
                    <a:lstStyle/>
                    <a:p>
                      <a:r>
                        <a:rPr lang="en-US" dirty="0"/>
                        <a:t>Identify areas where the current PM process is underserved, unstructured, or underperforming that the PMO can mitigate.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9954158"/>
                  </a:ext>
                </a:extLst>
              </a:tr>
              <a:tr h="1017891">
                <a:tc>
                  <a:txBody>
                    <a:bodyPr/>
                    <a:lstStyle/>
                    <a:p>
                      <a:r>
                        <a:rPr lang="en-US" dirty="0"/>
                        <a:t>Identify the key processes, controls, tools, talent, and other resources that the company and PM teams can leverage to improve project delivery and maximize the company’s ROI.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7499965"/>
                  </a:ext>
                </a:extLst>
              </a:tr>
              <a:tr h="356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581986335"/>
                  </a:ext>
                </a:extLst>
              </a:tr>
            </a:tbl>
          </a:graphicData>
        </a:graphic>
      </p:graphicFrame>
    </p:spTree>
    <p:extLst>
      <p:ext uri="{BB962C8B-B14F-4D97-AF65-F5344CB8AC3E}">
        <p14:creationId xmlns:p14="http://schemas.microsoft.com/office/powerpoint/2010/main" val="3183044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71A894C-205B-4DAA-9540-5D213890B08A}" type="slidenum">
              <a:rPr lang="en-US" smtClean="0"/>
              <a:pPr/>
              <a:t>33</a:t>
            </a:fld>
            <a:endParaRPr lang="en-US" dirty="0"/>
          </a:p>
        </p:txBody>
      </p:sp>
      <p:graphicFrame>
        <p:nvGraphicFramePr>
          <p:cNvPr id="6" name="Content Placeholder 5">
            <a:extLst>
              <a:ext uri="{FF2B5EF4-FFF2-40B4-BE49-F238E27FC236}">
                <a16:creationId xmlns:a16="http://schemas.microsoft.com/office/drawing/2014/main" id="{3B5E4575-16EE-4845-9233-5DCC9657D664}"/>
              </a:ext>
            </a:extLst>
          </p:cNvPr>
          <p:cNvGraphicFramePr>
            <a:graphicFrameLocks noGrp="1"/>
          </p:cNvGraphicFramePr>
          <p:nvPr>
            <p:ph idx="1"/>
            <p:extLst>
              <p:ext uri="{D42A27DB-BD31-4B8C-83A1-F6EECF244321}">
                <p14:modId xmlns:p14="http://schemas.microsoft.com/office/powerpoint/2010/main" val="2920732349"/>
              </p:ext>
            </p:extLst>
          </p:nvPr>
        </p:nvGraphicFramePr>
        <p:xfrm>
          <a:off x="520700" y="266700"/>
          <a:ext cx="8166100" cy="4267219"/>
        </p:xfrm>
        <a:graphic>
          <a:graphicData uri="http://schemas.openxmlformats.org/drawingml/2006/table">
            <a:tbl>
              <a:tblPr firstRow="1" bandRow="1">
                <a:tableStyleId>{EB344D84-9AFB-497E-A393-DC336BA19D2E}</a:tableStyleId>
              </a:tblPr>
              <a:tblGrid>
                <a:gridCol w="5746795">
                  <a:extLst>
                    <a:ext uri="{9D8B030D-6E8A-4147-A177-3AD203B41FA5}">
                      <a16:colId xmlns:a16="http://schemas.microsoft.com/office/drawing/2014/main" val="3111741351"/>
                    </a:ext>
                  </a:extLst>
                </a:gridCol>
                <a:gridCol w="959939">
                  <a:extLst>
                    <a:ext uri="{9D8B030D-6E8A-4147-A177-3AD203B41FA5}">
                      <a16:colId xmlns:a16="http://schemas.microsoft.com/office/drawing/2014/main" val="888666268"/>
                    </a:ext>
                  </a:extLst>
                </a:gridCol>
                <a:gridCol w="1459366">
                  <a:extLst>
                    <a:ext uri="{9D8B030D-6E8A-4147-A177-3AD203B41FA5}">
                      <a16:colId xmlns:a16="http://schemas.microsoft.com/office/drawing/2014/main" val="2369487058"/>
                    </a:ext>
                  </a:extLst>
                </a:gridCol>
              </a:tblGrid>
              <a:tr h="818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NG PMO Initiation Checklist—Continued.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en-US" dirty="0">
                          <a:solidFill>
                            <a:schemeClr val="tx1"/>
                          </a:solidFill>
                        </a:rPr>
                        <a:t>CPO Initials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r>
                        <a:rPr lang="en-US" dirty="0">
                          <a:solidFill>
                            <a:schemeClr val="tx1"/>
                          </a:solidFill>
                        </a:rPr>
                        <a:t>Date 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964627945"/>
                  </a:ext>
                </a:extLst>
              </a:tr>
              <a:tr h="4064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KPIs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1986335"/>
                  </a:ext>
                </a:extLst>
              </a:tr>
              <a:tr h="7054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Establish organizational structure &amp; hierarchy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4889947"/>
                  </a:ext>
                </a:extLst>
              </a:tr>
              <a:tr h="711231">
                <a:tc>
                  <a:txBody>
                    <a:bodyPr/>
                    <a:lstStyle/>
                    <a:p>
                      <a:r>
                        <a:rPr lang="en-US" dirty="0"/>
                        <a:t>Plot the road map to the PMO’s organizational expansion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2278235"/>
                  </a:ext>
                </a:extLst>
              </a:tr>
              <a:tr h="406418">
                <a:tc>
                  <a:txBody>
                    <a:bodyPr/>
                    <a:lstStyle/>
                    <a:p>
                      <a:r>
                        <a:rPr lang="en-US" dirty="0"/>
                        <a:t>Executive leaders are onboard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7407233"/>
                  </a:ext>
                </a:extLst>
              </a:tr>
              <a:tr h="406418">
                <a:tc>
                  <a:txBody>
                    <a:bodyPr/>
                    <a:lstStyle/>
                    <a:p>
                      <a:r>
                        <a:rPr lang="en-US" dirty="0"/>
                        <a:t>Stakeholders are onboard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3506542"/>
                  </a:ext>
                </a:extLst>
              </a:tr>
              <a:tr h="406418">
                <a:tc>
                  <a:txBody>
                    <a:bodyPr/>
                    <a:lstStyle/>
                    <a:p>
                      <a:r>
                        <a:rPr lang="en-US" dirty="0"/>
                        <a:t>PMs and staff are onboard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11543910"/>
                  </a:ext>
                </a:extLst>
              </a:tr>
              <a:tr h="40641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extLst>
                  <a:ext uri="{0D108BD9-81ED-4DB2-BD59-A6C34878D82A}">
                    <a16:rowId xmlns:a16="http://schemas.microsoft.com/office/drawing/2014/main" val="3358718123"/>
                  </a:ext>
                </a:extLst>
              </a:tr>
            </a:tbl>
          </a:graphicData>
        </a:graphic>
      </p:graphicFrame>
    </p:spTree>
    <p:extLst>
      <p:ext uri="{BB962C8B-B14F-4D97-AF65-F5344CB8AC3E}">
        <p14:creationId xmlns:p14="http://schemas.microsoft.com/office/powerpoint/2010/main" val="2913327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043" y="301248"/>
            <a:ext cx="6178216" cy="580525"/>
          </a:xfrm>
        </p:spPr>
        <p:txBody>
          <a:bodyPr/>
          <a:lstStyle/>
          <a:p>
            <a:r>
              <a:rPr lang="en-US" sz="2600" dirty="0"/>
              <a:t>Sustaining the NG PMO</a:t>
            </a:r>
            <a:endParaRPr lang="en-US" sz="2400" dirty="0">
              <a:solidFill>
                <a:srgbClr val="FF0000"/>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34</a:t>
            </a:fld>
            <a:endParaRPr lang="en-US" dirty="0"/>
          </a:p>
        </p:txBody>
      </p:sp>
      <p:sp>
        <p:nvSpPr>
          <p:cNvPr id="3" name="Content Placeholder 2">
            <a:extLst>
              <a:ext uri="{FF2B5EF4-FFF2-40B4-BE49-F238E27FC236}">
                <a16:creationId xmlns:a16="http://schemas.microsoft.com/office/drawing/2014/main" id="{5DF571E6-69F6-4959-BDEB-B43C4AAF50F9}"/>
              </a:ext>
            </a:extLst>
          </p:cNvPr>
          <p:cNvSpPr>
            <a:spLocks noGrp="1"/>
          </p:cNvSpPr>
          <p:nvPr>
            <p:ph idx="1"/>
          </p:nvPr>
        </p:nvSpPr>
        <p:spPr>
          <a:xfrm>
            <a:off x="498642" y="1739677"/>
            <a:ext cx="3736808" cy="2607351"/>
          </a:xfrm>
        </p:spPr>
        <p:txBody>
          <a:bodyPr>
            <a:normAutofit/>
          </a:bodyPr>
          <a:lstStyle/>
          <a:p>
            <a:pPr marL="0" indent="0">
              <a:buNone/>
            </a:pPr>
            <a:r>
              <a:rPr lang="en-US" sz="2400" dirty="0">
                <a:solidFill>
                  <a:schemeClr val="tx1"/>
                </a:solidFill>
              </a:rPr>
              <a:t>Establishing the NG PMO is only the beginning. </a:t>
            </a:r>
          </a:p>
          <a:p>
            <a:pPr marL="0" indent="0">
              <a:buNone/>
            </a:pPr>
            <a:r>
              <a:rPr lang="en-US" sz="2400" dirty="0">
                <a:solidFill>
                  <a:schemeClr val="tx1"/>
                </a:solidFill>
              </a:rPr>
              <a:t>It must continually adapt and prove its value.</a:t>
            </a:r>
          </a:p>
          <a:p>
            <a:pPr marL="0" indent="0">
              <a:buNone/>
            </a:pPr>
            <a:r>
              <a:rPr lang="en-US" sz="2400" dirty="0">
                <a:solidFill>
                  <a:schemeClr val="tx1"/>
                </a:solidFill>
              </a:rPr>
              <a:t>How is it sustained?</a:t>
            </a:r>
          </a:p>
        </p:txBody>
      </p:sp>
      <p:grpSp>
        <p:nvGrpSpPr>
          <p:cNvPr id="9" name="Group 8">
            <a:extLst>
              <a:ext uri="{FF2B5EF4-FFF2-40B4-BE49-F238E27FC236}">
                <a16:creationId xmlns:a16="http://schemas.microsoft.com/office/drawing/2014/main" id="{7F935D60-B8E8-4B81-BF26-5215DB8FD761}"/>
              </a:ext>
            </a:extLst>
          </p:cNvPr>
          <p:cNvGrpSpPr/>
          <p:nvPr/>
        </p:nvGrpSpPr>
        <p:grpSpPr>
          <a:xfrm>
            <a:off x="4804229" y="1081315"/>
            <a:ext cx="4107542" cy="2757713"/>
            <a:chOff x="3990747" y="1372553"/>
            <a:chExt cx="4453763" cy="2274362"/>
          </a:xfrm>
        </p:grpSpPr>
        <p:pic>
          <p:nvPicPr>
            <p:cNvPr id="8" name="Picture 7" descr="A close up of a sign&#10;&#10;Description automatically generated">
              <a:extLst>
                <a:ext uri="{FF2B5EF4-FFF2-40B4-BE49-F238E27FC236}">
                  <a16:creationId xmlns:a16="http://schemas.microsoft.com/office/drawing/2014/main" id="{5B347423-36AF-45D4-825B-A8924D012239}"/>
                </a:ext>
              </a:extLst>
            </p:cNvPr>
            <p:cNvPicPr>
              <a:picLocks noChangeAspect="1"/>
            </p:cNvPicPr>
            <p:nvPr/>
          </p:nvPicPr>
          <p:blipFill rotWithShape="1">
            <a:blip r:embed="rId3">
              <a:alphaModFix amt="70000"/>
            </a:blip>
            <a:srcRect t="17626" b="15296"/>
            <a:stretch/>
          </p:blipFill>
          <p:spPr>
            <a:xfrm>
              <a:off x="4607705" y="1372553"/>
              <a:ext cx="3390589" cy="2274362"/>
            </a:xfrm>
            <a:prstGeom prst="rect">
              <a:avLst/>
            </a:prstGeom>
          </p:spPr>
        </p:pic>
        <p:pic>
          <p:nvPicPr>
            <p:cNvPr id="6" name="Picture 5" descr="A picture containing music&#10;&#10;Description automatically generated">
              <a:extLst>
                <a:ext uri="{FF2B5EF4-FFF2-40B4-BE49-F238E27FC236}">
                  <a16:creationId xmlns:a16="http://schemas.microsoft.com/office/drawing/2014/main" id="{72ABA412-C016-458F-830D-8259DD0097B0}"/>
                </a:ext>
              </a:extLst>
            </p:cNvPr>
            <p:cNvPicPr>
              <a:picLocks noChangeAspect="1"/>
            </p:cNvPicPr>
            <p:nvPr/>
          </p:nvPicPr>
          <p:blipFill rotWithShape="1">
            <a:blip r:embed="rId4">
              <a:alphaModFix amt="50000"/>
            </a:blip>
            <a:srcRect l="9791" t="13760" r="3203" b="13218"/>
            <a:stretch/>
          </p:blipFill>
          <p:spPr>
            <a:xfrm>
              <a:off x="3990747" y="1385819"/>
              <a:ext cx="4453763" cy="2242751"/>
            </a:xfrm>
            <a:prstGeom prst="rect">
              <a:avLst/>
            </a:prstGeom>
          </p:spPr>
        </p:pic>
      </p:grpSp>
    </p:spTree>
    <p:extLst>
      <p:ext uri="{BB962C8B-B14F-4D97-AF65-F5344CB8AC3E}">
        <p14:creationId xmlns:p14="http://schemas.microsoft.com/office/powerpoint/2010/main" val="3790896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845" y="308505"/>
            <a:ext cx="6178216" cy="580525"/>
          </a:xfrm>
        </p:spPr>
        <p:txBody>
          <a:bodyPr/>
          <a:lstStyle/>
          <a:p>
            <a:r>
              <a:rPr lang="en-US" sz="2600" dirty="0"/>
              <a:t>Three Agents of Sustainability</a:t>
            </a:r>
            <a:endParaRPr lang="en-US" sz="2400" dirty="0">
              <a:solidFill>
                <a:srgbClr val="FF0000"/>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35</a:t>
            </a:fld>
            <a:endParaRPr lang="en-US" dirty="0"/>
          </a:p>
        </p:txBody>
      </p:sp>
      <p:pic>
        <p:nvPicPr>
          <p:cNvPr id="8" name="Picture 7" descr="A picture containing clipart&#10;&#10;Description automatically generated">
            <a:extLst>
              <a:ext uri="{FF2B5EF4-FFF2-40B4-BE49-F238E27FC236}">
                <a16:creationId xmlns:a16="http://schemas.microsoft.com/office/drawing/2014/main" id="{8A6C7967-E191-432B-8EBE-F6E05B2C299B}"/>
              </a:ext>
            </a:extLst>
          </p:cNvPr>
          <p:cNvPicPr>
            <a:picLocks noChangeAspect="1"/>
          </p:cNvPicPr>
          <p:nvPr/>
        </p:nvPicPr>
        <p:blipFill rotWithShape="1">
          <a:blip r:embed="rId3"/>
          <a:srcRect r="20418"/>
          <a:stretch/>
        </p:blipFill>
        <p:spPr>
          <a:xfrm>
            <a:off x="580569" y="1456990"/>
            <a:ext cx="7634517" cy="3072821"/>
          </a:xfrm>
          <a:prstGeom prst="rect">
            <a:avLst/>
          </a:prstGeom>
        </p:spPr>
      </p:pic>
      <p:sp>
        <p:nvSpPr>
          <p:cNvPr id="3" name="Content Placeholder 2">
            <a:extLst>
              <a:ext uri="{FF2B5EF4-FFF2-40B4-BE49-F238E27FC236}">
                <a16:creationId xmlns:a16="http://schemas.microsoft.com/office/drawing/2014/main" id="{5DF571E6-69F6-4959-BDEB-B43C4AAF50F9}"/>
              </a:ext>
            </a:extLst>
          </p:cNvPr>
          <p:cNvSpPr>
            <a:spLocks noGrp="1"/>
          </p:cNvSpPr>
          <p:nvPr>
            <p:ph idx="1"/>
          </p:nvPr>
        </p:nvSpPr>
        <p:spPr>
          <a:xfrm>
            <a:off x="674914" y="1585513"/>
            <a:ext cx="2634344" cy="2572830"/>
          </a:xfrm>
          <a:solidFill>
            <a:srgbClr val="000000">
              <a:alpha val="87059"/>
            </a:srgbClr>
          </a:solidFill>
          <a:effectLst>
            <a:softEdge rad="63500"/>
          </a:effectLst>
        </p:spPr>
        <p:txBody>
          <a:bodyPr>
            <a:noAutofit/>
          </a:bodyPr>
          <a:lstStyle/>
          <a:p>
            <a:pPr marL="457200" indent="-457200">
              <a:buClr>
                <a:srgbClr val="FFFF00"/>
              </a:buClr>
              <a:buFont typeface="+mj-lt"/>
              <a:buAutoNum type="arabicPeriod"/>
            </a:pPr>
            <a:r>
              <a:rPr lang="en-US" sz="2800" dirty="0">
                <a:solidFill>
                  <a:schemeClr val="bg1"/>
                </a:solidFill>
              </a:rPr>
              <a:t>Evaluation</a:t>
            </a:r>
          </a:p>
          <a:p>
            <a:pPr marL="457200" indent="-457200">
              <a:buClr>
                <a:srgbClr val="FFFF00"/>
              </a:buClr>
              <a:buFont typeface="+mj-lt"/>
              <a:buAutoNum type="arabicPeriod"/>
            </a:pPr>
            <a:r>
              <a:rPr lang="en-US" sz="2800" dirty="0">
                <a:solidFill>
                  <a:schemeClr val="bg1"/>
                </a:solidFill>
              </a:rPr>
              <a:t>Training</a:t>
            </a:r>
          </a:p>
          <a:p>
            <a:pPr marL="457200" indent="-457200">
              <a:buClr>
                <a:srgbClr val="FFFF00"/>
              </a:buClr>
              <a:buFont typeface="+mj-lt"/>
              <a:buAutoNum type="arabicPeriod"/>
            </a:pPr>
            <a:r>
              <a:rPr lang="en-US" sz="2800" dirty="0">
                <a:solidFill>
                  <a:schemeClr val="bg1"/>
                </a:solidFill>
              </a:rPr>
              <a:t>Succession Planning</a:t>
            </a:r>
          </a:p>
        </p:txBody>
      </p:sp>
    </p:spTree>
    <p:extLst>
      <p:ext uri="{BB962C8B-B14F-4D97-AF65-F5344CB8AC3E}">
        <p14:creationId xmlns:p14="http://schemas.microsoft.com/office/powerpoint/2010/main" val="3376191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871" y="445442"/>
            <a:ext cx="6178216" cy="580525"/>
          </a:xfrm>
        </p:spPr>
        <p:txBody>
          <a:bodyPr/>
          <a:lstStyle/>
          <a:p>
            <a:r>
              <a:rPr lang="en-US" sz="2600" dirty="0"/>
              <a:t>Evaluations Necessary</a:t>
            </a:r>
            <a:endParaRPr lang="en-US" sz="2400" dirty="0">
              <a:solidFill>
                <a:srgbClr val="FF0000"/>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36</a:t>
            </a:fld>
            <a:endParaRPr lang="en-US" dirty="0"/>
          </a:p>
        </p:txBody>
      </p:sp>
      <p:sp>
        <p:nvSpPr>
          <p:cNvPr id="3" name="Content Placeholder 2">
            <a:extLst>
              <a:ext uri="{FF2B5EF4-FFF2-40B4-BE49-F238E27FC236}">
                <a16:creationId xmlns:a16="http://schemas.microsoft.com/office/drawing/2014/main" id="{5DF571E6-69F6-4959-BDEB-B43C4AAF50F9}"/>
              </a:ext>
            </a:extLst>
          </p:cNvPr>
          <p:cNvSpPr>
            <a:spLocks noGrp="1"/>
          </p:cNvSpPr>
          <p:nvPr>
            <p:ph idx="1"/>
          </p:nvPr>
        </p:nvSpPr>
        <p:spPr>
          <a:xfrm>
            <a:off x="360757" y="1325249"/>
            <a:ext cx="4436214" cy="2493002"/>
          </a:xfrm>
        </p:spPr>
        <p:txBody>
          <a:bodyPr>
            <a:noAutofit/>
          </a:bodyPr>
          <a:lstStyle/>
          <a:p>
            <a:pPr>
              <a:buClr>
                <a:srgbClr val="E46C0A"/>
              </a:buClr>
              <a:buSzPct val="120000"/>
            </a:pPr>
            <a:r>
              <a:rPr lang="en-US" sz="2400" dirty="0">
                <a:solidFill>
                  <a:sysClr val="windowText" lastClr="000000"/>
                </a:solidFill>
              </a:rPr>
              <a:t>Corporate alignment</a:t>
            </a:r>
          </a:p>
          <a:p>
            <a:pPr>
              <a:buClr>
                <a:srgbClr val="E46C0A"/>
              </a:buClr>
              <a:buSzPct val="120000"/>
            </a:pPr>
            <a:r>
              <a:rPr lang="en-US" sz="2400" dirty="0">
                <a:solidFill>
                  <a:sysClr val="windowText" lastClr="000000"/>
                </a:solidFill>
              </a:rPr>
              <a:t>PMO Functionality</a:t>
            </a:r>
          </a:p>
          <a:p>
            <a:pPr>
              <a:buClr>
                <a:srgbClr val="E46C0A"/>
              </a:buClr>
              <a:buSzPct val="120000"/>
            </a:pPr>
            <a:r>
              <a:rPr lang="en-US" sz="2400" dirty="0">
                <a:solidFill>
                  <a:sysClr val="windowText" lastClr="000000"/>
                </a:solidFill>
              </a:rPr>
              <a:t>Project Management Capabilities</a:t>
            </a:r>
          </a:p>
          <a:p>
            <a:pPr>
              <a:buClr>
                <a:srgbClr val="E46C0A"/>
              </a:buClr>
              <a:buSzPct val="120000"/>
            </a:pPr>
            <a:r>
              <a:rPr lang="en-US" sz="2400" dirty="0">
                <a:solidFill>
                  <a:sysClr val="windowText" lastClr="000000"/>
                </a:solidFill>
              </a:rPr>
              <a:t>Project Manager Performance</a:t>
            </a:r>
          </a:p>
        </p:txBody>
      </p:sp>
      <p:pic>
        <p:nvPicPr>
          <p:cNvPr id="8" name="Picture 7">
            <a:extLst>
              <a:ext uri="{FF2B5EF4-FFF2-40B4-BE49-F238E27FC236}">
                <a16:creationId xmlns:a16="http://schemas.microsoft.com/office/drawing/2014/main" id="{0FECEE2D-E893-4BCA-A0F0-9FF55FA6509C}"/>
              </a:ext>
            </a:extLst>
          </p:cNvPr>
          <p:cNvPicPr>
            <a:picLocks noChangeAspect="1"/>
          </p:cNvPicPr>
          <p:nvPr/>
        </p:nvPicPr>
        <p:blipFill>
          <a:blip r:embed="rId3"/>
          <a:stretch>
            <a:fillRect/>
          </a:stretch>
        </p:blipFill>
        <p:spPr>
          <a:xfrm>
            <a:off x="3890528" y="885371"/>
            <a:ext cx="5182724" cy="3657600"/>
          </a:xfrm>
          <a:prstGeom prst="rect">
            <a:avLst/>
          </a:prstGeom>
        </p:spPr>
      </p:pic>
    </p:spTree>
    <p:extLst>
      <p:ext uri="{BB962C8B-B14F-4D97-AF65-F5344CB8AC3E}">
        <p14:creationId xmlns:p14="http://schemas.microsoft.com/office/powerpoint/2010/main" val="20124234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6457950" y="4794128"/>
            <a:ext cx="2057400" cy="274637"/>
          </a:xfrm>
        </p:spPr>
        <p:txBody>
          <a:bodyPr/>
          <a:lstStyle/>
          <a:p>
            <a:fld id="{C71A894C-205B-4DAA-9540-5D213890B08A}" type="slidenum">
              <a:rPr lang="en-US" smtClean="0"/>
              <a:pPr/>
              <a:t>37</a:t>
            </a:fld>
            <a:endParaRPr lang="en-US" dirty="0"/>
          </a:p>
        </p:txBody>
      </p:sp>
      <p:graphicFrame>
        <p:nvGraphicFramePr>
          <p:cNvPr id="6" name="Table 5">
            <a:extLst>
              <a:ext uri="{FF2B5EF4-FFF2-40B4-BE49-F238E27FC236}">
                <a16:creationId xmlns:a16="http://schemas.microsoft.com/office/drawing/2014/main" id="{9F3B8629-C504-4A9A-BB85-5ECD7373B087}"/>
              </a:ext>
            </a:extLst>
          </p:cNvPr>
          <p:cNvGraphicFramePr>
            <a:graphicFrameLocks noGrp="1"/>
          </p:cNvGraphicFramePr>
          <p:nvPr>
            <p:extLst>
              <p:ext uri="{D42A27DB-BD31-4B8C-83A1-F6EECF244321}">
                <p14:modId xmlns:p14="http://schemas.microsoft.com/office/powerpoint/2010/main" val="1950227623"/>
              </p:ext>
            </p:extLst>
          </p:nvPr>
        </p:nvGraphicFramePr>
        <p:xfrm>
          <a:off x="103128" y="175815"/>
          <a:ext cx="5298416" cy="4618313"/>
        </p:xfrm>
        <a:graphic>
          <a:graphicData uri="http://schemas.openxmlformats.org/drawingml/2006/table">
            <a:tbl>
              <a:tblPr firstRow="1" bandRow="1">
                <a:tableStyleId>{5C22544A-7EE6-4342-B048-85BDC9FD1C3A}</a:tableStyleId>
              </a:tblPr>
              <a:tblGrid>
                <a:gridCol w="4508529">
                  <a:extLst>
                    <a:ext uri="{9D8B030D-6E8A-4147-A177-3AD203B41FA5}">
                      <a16:colId xmlns:a16="http://schemas.microsoft.com/office/drawing/2014/main" val="1432568658"/>
                    </a:ext>
                  </a:extLst>
                </a:gridCol>
                <a:gridCol w="789887">
                  <a:extLst>
                    <a:ext uri="{9D8B030D-6E8A-4147-A177-3AD203B41FA5}">
                      <a16:colId xmlns:a16="http://schemas.microsoft.com/office/drawing/2014/main" val="1502727067"/>
                    </a:ext>
                  </a:extLst>
                </a:gridCol>
              </a:tblGrid>
              <a:tr h="360815">
                <a:tc gridSpan="2">
                  <a:txBody>
                    <a:bodyPr/>
                    <a:lstStyle/>
                    <a:p>
                      <a:r>
                        <a:rPr lang="en-US" dirty="0">
                          <a:solidFill>
                            <a:srgbClr val="005EB8"/>
                          </a:solidFill>
                        </a:rPr>
                        <a:t>NG PMO Report Card</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1489105958"/>
                  </a:ext>
                </a:extLst>
              </a:tr>
              <a:tr h="434733">
                <a:tc>
                  <a:txBody>
                    <a:bodyPr/>
                    <a:lstStyle/>
                    <a:p>
                      <a:r>
                        <a:rPr lang="en-US" b="1" dirty="0">
                          <a:solidFill>
                            <a:srgbClr val="0065BD"/>
                          </a:solidFill>
                        </a:rPr>
                        <a:t>CPO:</a:t>
                      </a:r>
                    </a:p>
                  </a:txBody>
                  <a:tcPr>
                    <a:lnL w="12700" cap="flat" cmpd="sng" algn="ctr">
                      <a:solidFill>
                        <a:schemeClr val="accent5">
                          <a:lumMod val="50000"/>
                        </a:schemeClr>
                      </a:solid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r"/>
                      <a:r>
                        <a:rPr lang="en-US" dirty="0"/>
                        <a:t>1-10</a:t>
                      </a:r>
                    </a:p>
                  </a:txBody>
                  <a:tcPr>
                    <a:lnR w="12700" cap="flat" cmpd="sng" algn="ctr">
                      <a:solidFill>
                        <a:schemeClr val="accent5">
                          <a:lumMod val="50000"/>
                        </a:schemeClr>
                      </a:solid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1632543384"/>
                  </a:ext>
                </a:extLst>
              </a:tr>
              <a:tr h="448897">
                <a:tc>
                  <a:txBody>
                    <a:bodyPr/>
                    <a:lstStyle/>
                    <a:p>
                      <a:r>
                        <a:rPr lang="en-US" sz="1800" kern="1200" dirty="0">
                          <a:solidFill>
                            <a:schemeClr val="dk1"/>
                          </a:solidFill>
                          <a:effectLst/>
                          <a:latin typeface="+mn-lt"/>
                          <a:ea typeface="+mn-ea"/>
                          <a:cs typeface="+mn-cs"/>
                        </a:rPr>
                        <a:t>Strategic project portfolio management</a:t>
                      </a:r>
                      <a:endParaRPr lang="en-US" dirty="0"/>
                    </a:p>
                  </a:txBody>
                  <a:tcPr>
                    <a:lnL w="12700" cap="flat" cmpd="sng" algn="ctr">
                      <a:solidFill>
                        <a:schemeClr val="accent5">
                          <a:lumMod val="50000"/>
                        </a:schemeClr>
                      </a:solidFill>
                      <a:prstDash val="solid"/>
                      <a:round/>
                      <a:headEnd type="none" w="med" len="med"/>
                      <a:tailEnd type="none" w="med" len="med"/>
                    </a:lnL>
                  </a:tcPr>
                </a:tc>
                <a:tc>
                  <a:txBody>
                    <a:bodyPr/>
                    <a:lstStyle/>
                    <a:p>
                      <a:pPr algn="r"/>
                      <a:endParaRPr lang="en-US" dirty="0"/>
                    </a:p>
                  </a:txBody>
                  <a:tcPr>
                    <a:lnR w="12700" cap="flat" cmpd="sng" algn="ctr">
                      <a:solidFill>
                        <a:schemeClr val="accent5">
                          <a:lumMod val="50000"/>
                        </a:schemeClr>
                      </a:solidFill>
                      <a:prstDash val="solid"/>
                      <a:round/>
                      <a:headEnd type="none" w="med" len="med"/>
                      <a:tailEnd type="none" w="med" len="med"/>
                    </a:lnR>
                  </a:tcPr>
                </a:tc>
                <a:extLst>
                  <a:ext uri="{0D108BD9-81ED-4DB2-BD59-A6C34878D82A}">
                    <a16:rowId xmlns:a16="http://schemas.microsoft.com/office/drawing/2014/main" val="2902779931"/>
                  </a:ext>
                </a:extLst>
              </a:tr>
              <a:tr h="360815">
                <a:tc>
                  <a:txBody>
                    <a:bodyPr/>
                    <a:lstStyle/>
                    <a:p>
                      <a:r>
                        <a:rPr lang="en-US" sz="1800" kern="1200" dirty="0">
                          <a:solidFill>
                            <a:schemeClr val="dk1"/>
                          </a:solidFill>
                          <a:effectLst/>
                          <a:latin typeface="+mn-lt"/>
                          <a:ea typeface="+mn-ea"/>
                          <a:cs typeface="+mn-cs"/>
                        </a:rPr>
                        <a:t>Project Controls</a:t>
                      </a:r>
                      <a:endParaRPr lang="en-US" dirty="0"/>
                    </a:p>
                  </a:txBody>
                  <a:tcPr>
                    <a:lnL w="12700" cap="flat" cmpd="sng" algn="ctr">
                      <a:solidFill>
                        <a:schemeClr val="accent5">
                          <a:lumMod val="50000"/>
                        </a:schemeClr>
                      </a:solidFill>
                      <a:prstDash val="solid"/>
                      <a:round/>
                      <a:headEnd type="none" w="med" len="med"/>
                      <a:tailEnd type="none" w="med" len="med"/>
                    </a:lnL>
                  </a:tcPr>
                </a:tc>
                <a:tc>
                  <a:txBody>
                    <a:bodyPr/>
                    <a:lstStyle/>
                    <a:p>
                      <a:pPr algn="r"/>
                      <a:endParaRPr lang="en-US" dirty="0"/>
                    </a:p>
                  </a:txBody>
                  <a:tcPr>
                    <a:lnR w="12700" cap="flat" cmpd="sng" algn="ctr">
                      <a:solidFill>
                        <a:schemeClr val="accent5">
                          <a:lumMod val="50000"/>
                        </a:schemeClr>
                      </a:solidFill>
                      <a:prstDash val="solid"/>
                      <a:round/>
                      <a:headEnd type="none" w="med" len="med"/>
                      <a:tailEnd type="none" w="med" len="med"/>
                    </a:lnR>
                  </a:tcPr>
                </a:tc>
                <a:extLst>
                  <a:ext uri="{0D108BD9-81ED-4DB2-BD59-A6C34878D82A}">
                    <a16:rowId xmlns:a16="http://schemas.microsoft.com/office/drawing/2014/main" val="1828371633"/>
                  </a:ext>
                </a:extLst>
              </a:tr>
              <a:tr h="806971">
                <a:tc>
                  <a:txBody>
                    <a:bodyPr/>
                    <a:lstStyle/>
                    <a:p>
                      <a:r>
                        <a:rPr lang="en-US" dirty="0"/>
                        <a:t>Defining &amp; Maintaining Project Management Standards</a:t>
                      </a:r>
                    </a:p>
                  </a:txBody>
                  <a:tcPr>
                    <a:lnL w="12700" cap="flat" cmpd="sng" algn="ctr">
                      <a:solidFill>
                        <a:schemeClr val="accent5">
                          <a:lumMod val="50000"/>
                        </a:schemeClr>
                      </a:solidFill>
                      <a:prstDash val="solid"/>
                      <a:round/>
                      <a:headEnd type="none" w="med" len="med"/>
                      <a:tailEnd type="none" w="med" len="med"/>
                    </a:lnL>
                  </a:tcPr>
                </a:tc>
                <a:tc>
                  <a:txBody>
                    <a:bodyPr/>
                    <a:lstStyle/>
                    <a:p>
                      <a:pPr algn="r"/>
                      <a:endParaRPr lang="en-US" dirty="0"/>
                    </a:p>
                  </a:txBody>
                  <a:tcPr>
                    <a:lnR w="12700" cap="flat" cmpd="sng" algn="ctr">
                      <a:solidFill>
                        <a:schemeClr val="accent5">
                          <a:lumMod val="50000"/>
                        </a:schemeClr>
                      </a:solidFill>
                      <a:prstDash val="solid"/>
                      <a:round/>
                      <a:headEnd type="none" w="med" len="med"/>
                      <a:tailEnd type="none" w="med" len="med"/>
                    </a:lnR>
                  </a:tcPr>
                </a:tc>
                <a:extLst>
                  <a:ext uri="{0D108BD9-81ED-4DB2-BD59-A6C34878D82A}">
                    <a16:rowId xmlns:a16="http://schemas.microsoft.com/office/drawing/2014/main" val="2831141184"/>
                  </a:ext>
                </a:extLst>
              </a:tr>
              <a:tr h="631425">
                <a:tc>
                  <a:txBody>
                    <a:bodyPr/>
                    <a:lstStyle/>
                    <a:p>
                      <a:r>
                        <a:rPr lang="en-US" dirty="0"/>
                        <a:t>Project Management Team Direction &amp; Support</a:t>
                      </a:r>
                    </a:p>
                  </a:txBody>
                  <a:tcPr>
                    <a:lnL w="12700" cap="flat" cmpd="sng" algn="ctr">
                      <a:solidFill>
                        <a:schemeClr val="accent5">
                          <a:lumMod val="50000"/>
                        </a:schemeClr>
                      </a:solidFill>
                      <a:prstDash val="solid"/>
                      <a:round/>
                      <a:headEnd type="none" w="med" len="med"/>
                      <a:tailEnd type="none" w="med" len="med"/>
                    </a:lnL>
                  </a:tcPr>
                </a:tc>
                <a:tc>
                  <a:txBody>
                    <a:bodyPr/>
                    <a:lstStyle/>
                    <a:p>
                      <a:pPr algn="r"/>
                      <a:endParaRPr lang="en-US" dirty="0"/>
                    </a:p>
                  </a:txBody>
                  <a:tcPr>
                    <a:lnR w="12700" cap="flat" cmpd="sng" algn="ctr">
                      <a:solidFill>
                        <a:schemeClr val="accent5">
                          <a:lumMod val="50000"/>
                        </a:schemeClr>
                      </a:solidFill>
                      <a:prstDash val="solid"/>
                      <a:round/>
                      <a:headEnd type="none" w="med" len="med"/>
                      <a:tailEnd type="none" w="med" len="med"/>
                    </a:lnR>
                  </a:tcPr>
                </a:tc>
                <a:extLst>
                  <a:ext uri="{0D108BD9-81ED-4DB2-BD59-A6C34878D82A}">
                    <a16:rowId xmlns:a16="http://schemas.microsoft.com/office/drawing/2014/main" val="403683921"/>
                  </a:ext>
                </a:extLst>
              </a:tr>
              <a:tr h="631425">
                <a:tc>
                  <a:txBody>
                    <a:bodyPr/>
                    <a:lstStyle/>
                    <a:p>
                      <a:r>
                        <a:rPr lang="en-US" dirty="0"/>
                        <a:t>Project Team Training &amp; Succession Planning</a:t>
                      </a:r>
                    </a:p>
                  </a:txBody>
                  <a:tcPr>
                    <a:lnL w="12700" cap="flat" cmpd="sng" algn="ctr">
                      <a:solidFill>
                        <a:schemeClr val="accent5">
                          <a:lumMod val="50000"/>
                        </a:schemeClr>
                      </a:solidFill>
                      <a:prstDash val="solid"/>
                      <a:round/>
                      <a:headEnd type="none" w="med" len="med"/>
                      <a:tailEnd type="none" w="med" len="med"/>
                    </a:lnL>
                  </a:tcPr>
                </a:tc>
                <a:tc>
                  <a:txBody>
                    <a:bodyPr/>
                    <a:lstStyle/>
                    <a:p>
                      <a:pPr algn="r"/>
                      <a:endParaRPr lang="en-US" dirty="0"/>
                    </a:p>
                  </a:txBody>
                  <a:tcPr>
                    <a:lnR w="12700" cap="flat" cmpd="sng" algn="ctr">
                      <a:solidFill>
                        <a:schemeClr val="accent5">
                          <a:lumMod val="50000"/>
                        </a:schemeClr>
                      </a:solidFill>
                      <a:prstDash val="solid"/>
                      <a:round/>
                      <a:headEnd type="none" w="med" len="med"/>
                      <a:tailEnd type="none" w="med" len="med"/>
                    </a:lnR>
                  </a:tcPr>
                </a:tc>
                <a:extLst>
                  <a:ext uri="{0D108BD9-81ED-4DB2-BD59-A6C34878D82A}">
                    <a16:rowId xmlns:a16="http://schemas.microsoft.com/office/drawing/2014/main" val="2531361623"/>
                  </a:ext>
                </a:extLst>
              </a:tr>
              <a:tr h="457208">
                <a:tc>
                  <a:txBody>
                    <a:bodyPr/>
                    <a:lstStyle/>
                    <a:p>
                      <a:r>
                        <a:rPr lang="en-US" sz="1800" b="0" i="0" kern="1200" dirty="0">
                          <a:solidFill>
                            <a:schemeClr val="dk1"/>
                          </a:solidFill>
                          <a:effectLst/>
                          <a:latin typeface="+mn-lt"/>
                          <a:ea typeface="+mn-ea"/>
                          <a:cs typeface="+mn-cs"/>
                        </a:rPr>
                        <a:t>Stakeholder Acceptance Mean Average</a:t>
                      </a:r>
                      <a:endParaRPr lang="en-US" dirty="0"/>
                    </a:p>
                  </a:txBody>
                  <a:tcPr>
                    <a:lnL w="12700" cap="flat" cmpd="sng" algn="ctr">
                      <a:solidFill>
                        <a:schemeClr val="accent5">
                          <a:lumMod val="50000"/>
                        </a:schemeClr>
                      </a:solidFill>
                      <a:prstDash val="solid"/>
                      <a:round/>
                      <a:headEnd type="none" w="med" len="med"/>
                      <a:tailEnd type="none" w="med" len="med"/>
                    </a:lnL>
                  </a:tcPr>
                </a:tc>
                <a:tc>
                  <a:txBody>
                    <a:bodyPr/>
                    <a:lstStyle/>
                    <a:p>
                      <a:pPr algn="r"/>
                      <a:endParaRPr lang="en-US" dirty="0"/>
                    </a:p>
                  </a:txBody>
                  <a:tcPr>
                    <a:lnR w="12700" cap="flat" cmpd="sng" algn="ctr">
                      <a:solidFill>
                        <a:schemeClr val="accent5">
                          <a:lumMod val="50000"/>
                        </a:schemeClr>
                      </a:solidFill>
                      <a:prstDash val="solid"/>
                      <a:round/>
                      <a:headEnd type="none" w="med" len="med"/>
                      <a:tailEnd type="none" w="med" len="med"/>
                    </a:lnR>
                  </a:tcPr>
                </a:tc>
                <a:extLst>
                  <a:ext uri="{0D108BD9-81ED-4DB2-BD59-A6C34878D82A}">
                    <a16:rowId xmlns:a16="http://schemas.microsoft.com/office/drawing/2014/main" val="3185220335"/>
                  </a:ext>
                </a:extLst>
              </a:tr>
              <a:tr h="458824">
                <a:tc>
                  <a:txBody>
                    <a:bodyPr/>
                    <a:lstStyle/>
                    <a:p>
                      <a:r>
                        <a:rPr lang="en-US" dirty="0"/>
                        <a:t>Mean Average Score</a:t>
                      </a:r>
                    </a:p>
                  </a:txBody>
                  <a:tcPr>
                    <a:lnL w="12700" cap="flat" cmpd="sng" algn="ctr">
                      <a:solidFill>
                        <a:schemeClr val="accent5">
                          <a:lumMod val="50000"/>
                        </a:schemeClr>
                      </a:solidFill>
                      <a:prstDash val="solid"/>
                      <a:round/>
                      <a:headEnd type="none" w="med" len="med"/>
                      <a:tailEnd type="none" w="med" len="med"/>
                    </a:lnL>
                    <a:lnB w="12700" cap="flat" cmpd="sng" algn="ctr">
                      <a:solidFill>
                        <a:schemeClr val="accent5">
                          <a:lumMod val="50000"/>
                        </a:schemeClr>
                      </a:solidFill>
                      <a:prstDash val="solid"/>
                      <a:round/>
                      <a:headEnd type="none" w="med" len="med"/>
                      <a:tailEnd type="none" w="med" len="med"/>
                    </a:lnB>
                  </a:tcPr>
                </a:tc>
                <a:tc>
                  <a:txBody>
                    <a:bodyPr/>
                    <a:lstStyle/>
                    <a:p>
                      <a:pPr algn="r"/>
                      <a:endParaRPr lang="en-US" dirty="0"/>
                    </a:p>
                  </a:txBody>
                  <a:tcPr>
                    <a:lnR w="12700" cap="flat" cmpd="sng" algn="ctr">
                      <a:solidFill>
                        <a:schemeClr val="accent5">
                          <a:lumMod val="50000"/>
                        </a:schemeClr>
                      </a:solidFill>
                      <a:prstDash val="solid"/>
                      <a:round/>
                      <a:headEnd type="none" w="med" len="med"/>
                      <a:tailEnd type="none" w="med" len="med"/>
                    </a:lnR>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320969022"/>
                  </a:ext>
                </a:extLst>
              </a:tr>
            </a:tbl>
          </a:graphicData>
        </a:graphic>
      </p:graphicFrame>
      <p:sp>
        <p:nvSpPr>
          <p:cNvPr id="9" name="Content Placeholder 8">
            <a:extLst>
              <a:ext uri="{FF2B5EF4-FFF2-40B4-BE49-F238E27FC236}">
                <a16:creationId xmlns:a16="http://schemas.microsoft.com/office/drawing/2014/main" id="{8B36B883-56E3-46DD-A7CB-20A52D757973}"/>
              </a:ext>
            </a:extLst>
          </p:cNvPr>
          <p:cNvSpPr>
            <a:spLocks noGrp="1"/>
          </p:cNvSpPr>
          <p:nvPr>
            <p:ph idx="1"/>
          </p:nvPr>
        </p:nvSpPr>
        <p:spPr>
          <a:xfrm>
            <a:off x="5480112" y="161802"/>
            <a:ext cx="3503930" cy="4606856"/>
          </a:xfrm>
          <a:solidFill>
            <a:schemeClr val="bg1"/>
          </a:solidFill>
          <a:ln>
            <a:solidFill>
              <a:schemeClr val="accent5">
                <a:lumMod val="50000"/>
              </a:schemeClr>
            </a:solidFill>
          </a:ln>
        </p:spPr>
        <p:txBody>
          <a:bodyPr>
            <a:normAutofit fontScale="47500" lnSpcReduction="20000"/>
          </a:bodyPr>
          <a:lstStyle/>
          <a:p>
            <a:pPr marL="0" indent="0">
              <a:buNone/>
            </a:pPr>
            <a:r>
              <a:rPr lang="en-US" sz="3300" dirty="0">
                <a:solidFill>
                  <a:srgbClr val="005EB8"/>
                </a:solidFill>
              </a:rPr>
              <a:t>NG PMO survey questions rated on a scale of 1—10.</a:t>
            </a:r>
          </a:p>
          <a:p>
            <a:pPr marL="514350" indent="-514350">
              <a:buFont typeface="+mj-lt"/>
              <a:buAutoNum type="arabicPeriod"/>
            </a:pPr>
            <a:r>
              <a:rPr lang="en-US" sz="3300" dirty="0">
                <a:solidFill>
                  <a:srgbClr val="003399"/>
                </a:solidFill>
              </a:rPr>
              <a:t>How well do people follow the defined project management process?</a:t>
            </a:r>
          </a:p>
          <a:p>
            <a:pPr marL="514350" indent="-514350">
              <a:buFont typeface="+mj-lt"/>
              <a:buAutoNum type="arabicPeriod"/>
            </a:pPr>
            <a:r>
              <a:rPr lang="en-US" sz="3300" dirty="0">
                <a:solidFill>
                  <a:srgbClr val="003399"/>
                </a:solidFill>
              </a:rPr>
              <a:t>How high is the level of target achievement for the projects in the portfolio?</a:t>
            </a:r>
          </a:p>
          <a:p>
            <a:pPr marL="514350" indent="-514350">
              <a:buFont typeface="+mj-lt"/>
              <a:buAutoNum type="arabicPeriod"/>
            </a:pPr>
            <a:r>
              <a:rPr lang="en-US" sz="3300" dirty="0">
                <a:solidFill>
                  <a:srgbClr val="003399"/>
                </a:solidFill>
              </a:rPr>
              <a:t>How well can you control the project portfolio (level of controllability)?</a:t>
            </a:r>
          </a:p>
          <a:p>
            <a:pPr marL="514350" indent="-514350">
              <a:buFont typeface="+mj-lt"/>
              <a:buAutoNum type="arabicPeriod"/>
            </a:pPr>
            <a:r>
              <a:rPr lang="en-US" sz="3300" dirty="0">
                <a:solidFill>
                  <a:srgbClr val="003399"/>
                </a:solidFill>
              </a:rPr>
              <a:t>What is the feasibility of the planned project portfolio?</a:t>
            </a:r>
          </a:p>
          <a:p>
            <a:pPr marL="514350" indent="-514350">
              <a:buFont typeface="+mj-lt"/>
              <a:buAutoNum type="arabicPeriod"/>
            </a:pPr>
            <a:r>
              <a:rPr lang="en-US" sz="3300" dirty="0">
                <a:solidFill>
                  <a:srgbClr val="003399"/>
                </a:solidFill>
              </a:rPr>
              <a:t>How good is the maturity level of projects in the planned portfolio?</a:t>
            </a:r>
          </a:p>
        </p:txBody>
      </p:sp>
    </p:spTree>
    <p:extLst>
      <p:ext uri="{BB962C8B-B14F-4D97-AF65-F5344CB8AC3E}">
        <p14:creationId xmlns:p14="http://schemas.microsoft.com/office/powerpoint/2010/main" val="484309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619" y="457200"/>
            <a:ext cx="4732481" cy="938911"/>
          </a:xfrm>
        </p:spPr>
        <p:txBody>
          <a:bodyPr/>
          <a:lstStyle/>
          <a:p>
            <a:r>
              <a:rPr lang="en-US" sz="2600" dirty="0"/>
              <a:t>Training -</a:t>
            </a:r>
            <a:br>
              <a:rPr lang="en-US" sz="2600" dirty="0"/>
            </a:br>
            <a:r>
              <a:rPr lang="en-US" sz="2600" dirty="0">
                <a:solidFill>
                  <a:srgbClr val="C00000"/>
                </a:solidFill>
              </a:rPr>
              <a:t>Progression of Implementation</a:t>
            </a:r>
            <a:endParaRPr lang="en-US" sz="2400" dirty="0">
              <a:solidFill>
                <a:srgbClr val="C00000"/>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38</a:t>
            </a:fld>
            <a:endParaRPr lang="en-US" dirty="0"/>
          </a:p>
        </p:txBody>
      </p:sp>
      <p:graphicFrame>
        <p:nvGraphicFramePr>
          <p:cNvPr id="8" name="Content Placeholder 4">
            <a:extLst>
              <a:ext uri="{FF2B5EF4-FFF2-40B4-BE49-F238E27FC236}">
                <a16:creationId xmlns:a16="http://schemas.microsoft.com/office/drawing/2014/main" id="{7977FBC5-E0A2-440C-BE8C-98C2C95FE67D}"/>
              </a:ext>
            </a:extLst>
          </p:cNvPr>
          <p:cNvGraphicFramePr>
            <a:graphicFrameLocks noGrp="1"/>
          </p:cNvGraphicFramePr>
          <p:nvPr>
            <p:ph idx="1"/>
            <p:extLst>
              <p:ext uri="{D42A27DB-BD31-4B8C-83A1-F6EECF244321}">
                <p14:modId xmlns:p14="http://schemas.microsoft.com/office/powerpoint/2010/main" val="3101985042"/>
              </p:ext>
            </p:extLst>
          </p:nvPr>
        </p:nvGraphicFramePr>
        <p:xfrm>
          <a:off x="475384" y="791274"/>
          <a:ext cx="8478981" cy="4535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2964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8619" y="457200"/>
            <a:ext cx="8478981" cy="938911"/>
          </a:xfrm>
        </p:spPr>
        <p:txBody>
          <a:bodyPr/>
          <a:lstStyle/>
          <a:p>
            <a:r>
              <a:rPr lang="en-US" sz="2600" b="1" dirty="0">
                <a:solidFill>
                  <a:schemeClr val="tx1"/>
                </a:solidFill>
              </a:rPr>
              <a:t>Training</a:t>
            </a:r>
            <a:r>
              <a:rPr lang="en-US" sz="2600" dirty="0">
                <a:solidFill>
                  <a:schemeClr val="tx1"/>
                </a:solidFill>
              </a:rPr>
              <a:t> - Progression of Implementation</a:t>
            </a:r>
            <a:endParaRPr lang="en-US" sz="2400" dirty="0">
              <a:solidFill>
                <a:schemeClr val="tx1"/>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39</a:t>
            </a:fld>
            <a:endParaRPr lang="en-US" dirty="0"/>
          </a:p>
        </p:txBody>
      </p:sp>
      <p:graphicFrame>
        <p:nvGraphicFramePr>
          <p:cNvPr id="8" name="Content Placeholder 4">
            <a:extLst>
              <a:ext uri="{FF2B5EF4-FFF2-40B4-BE49-F238E27FC236}">
                <a16:creationId xmlns:a16="http://schemas.microsoft.com/office/drawing/2014/main" id="{7977FBC5-E0A2-440C-BE8C-98C2C95FE67D}"/>
              </a:ext>
            </a:extLst>
          </p:cNvPr>
          <p:cNvGraphicFramePr>
            <a:graphicFrameLocks noGrp="1"/>
          </p:cNvGraphicFramePr>
          <p:nvPr>
            <p:ph idx="1"/>
            <p:extLst>
              <p:ext uri="{D42A27DB-BD31-4B8C-83A1-F6EECF244321}">
                <p14:modId xmlns:p14="http://schemas.microsoft.com/office/powerpoint/2010/main" val="3167049822"/>
              </p:ext>
            </p:extLst>
          </p:nvPr>
        </p:nvGraphicFramePr>
        <p:xfrm>
          <a:off x="332509" y="608428"/>
          <a:ext cx="8478981" cy="4535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1806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35FD-0BA8-4B88-92FE-B899B284C0A2}"/>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CC915728-0983-421E-9394-028617326776}"/>
              </a:ext>
            </a:extLst>
          </p:cNvPr>
          <p:cNvSpPr>
            <a:spLocks noGrp="1"/>
          </p:cNvSpPr>
          <p:nvPr>
            <p:ph idx="1"/>
          </p:nvPr>
        </p:nvSpPr>
        <p:spPr/>
        <p:txBody>
          <a:bodyPr>
            <a:normAutofit/>
          </a:bodyPr>
          <a:lstStyle/>
          <a:p>
            <a:pPr>
              <a:lnSpc>
                <a:spcPct val="100000"/>
              </a:lnSpc>
            </a:pPr>
            <a:r>
              <a:rPr lang="en-US" dirty="0">
                <a:solidFill>
                  <a:schemeClr val="accent2">
                    <a:lumMod val="50000"/>
                  </a:schemeClr>
                </a:solidFill>
              </a:rPr>
              <a:t>The views and opinions expressed in the following PowerPoint slides are those of the individual presenter.</a:t>
            </a:r>
          </a:p>
          <a:p>
            <a:pPr>
              <a:lnSpc>
                <a:spcPct val="100000"/>
              </a:lnSpc>
            </a:pPr>
            <a:r>
              <a:rPr lang="en-US" dirty="0">
                <a:solidFill>
                  <a:schemeClr val="accent2">
                    <a:lumMod val="50000"/>
                  </a:schemeClr>
                </a:solidFill>
              </a:rPr>
              <a:t>These PowerPoint slides are protected under the copyright laws of the United States of America and other countries. Used by permission. All rights reserved. Project Management Institute and PMI are registered trademarks. All other trademarks are the property of their respective owners.</a:t>
            </a:r>
          </a:p>
          <a:p>
            <a:pPr>
              <a:lnSpc>
                <a:spcPct val="100000"/>
              </a:lnSpc>
            </a:pPr>
            <a:r>
              <a:rPr lang="en-US" dirty="0">
                <a:solidFill>
                  <a:schemeClr val="accent2">
                    <a:lumMod val="50000"/>
                  </a:schemeClr>
                </a:solidFill>
              </a:rPr>
              <a:t>The PowerPoint slides are for registered attendees of the </a:t>
            </a:r>
            <a:br>
              <a:rPr lang="en-US" dirty="0">
                <a:solidFill>
                  <a:schemeClr val="accent2">
                    <a:lumMod val="50000"/>
                  </a:schemeClr>
                </a:solidFill>
              </a:rPr>
            </a:br>
            <a:r>
              <a:rPr lang="en-US" dirty="0">
                <a:solidFill>
                  <a:schemeClr val="accent2">
                    <a:lumMod val="50000"/>
                  </a:schemeClr>
                </a:solidFill>
              </a:rPr>
              <a:t>PMI</a:t>
            </a:r>
            <a:r>
              <a:rPr lang="en-US" baseline="30000" dirty="0">
                <a:solidFill>
                  <a:schemeClr val="accent2">
                    <a:lumMod val="50000"/>
                  </a:schemeClr>
                </a:solidFill>
              </a:rPr>
              <a:t>®</a:t>
            </a:r>
            <a:r>
              <a:rPr lang="en-US" dirty="0">
                <a:solidFill>
                  <a:schemeClr val="accent2">
                    <a:lumMod val="50000"/>
                  </a:schemeClr>
                </a:solidFill>
              </a:rPr>
              <a:t> EMEA Congress 2019.</a:t>
            </a:r>
          </a:p>
        </p:txBody>
      </p:sp>
      <p:sp>
        <p:nvSpPr>
          <p:cNvPr id="4" name="Slide Number Placeholder 3">
            <a:extLst>
              <a:ext uri="{FF2B5EF4-FFF2-40B4-BE49-F238E27FC236}">
                <a16:creationId xmlns:a16="http://schemas.microsoft.com/office/drawing/2014/main" id="{48D29A6C-0D19-46C1-8C4A-CC14E05B4EBC}"/>
              </a:ext>
            </a:extLst>
          </p:cNvPr>
          <p:cNvSpPr>
            <a:spLocks noGrp="1"/>
          </p:cNvSpPr>
          <p:nvPr>
            <p:ph type="sldNum" sz="quarter" idx="4"/>
          </p:nvPr>
        </p:nvSpPr>
        <p:spPr/>
        <p:txBody>
          <a:bodyPr/>
          <a:lstStyle/>
          <a:p>
            <a:fld id="{C71A894C-205B-4DAA-9540-5D213890B08A}" type="slidenum">
              <a:rPr lang="en-US" smtClean="0"/>
              <a:pPr/>
              <a:t>4</a:t>
            </a:fld>
            <a:endParaRPr lang="en-US" dirty="0"/>
          </a:p>
        </p:txBody>
      </p:sp>
    </p:spTree>
    <p:extLst>
      <p:ext uri="{BB962C8B-B14F-4D97-AF65-F5344CB8AC3E}">
        <p14:creationId xmlns:p14="http://schemas.microsoft.com/office/powerpoint/2010/main" val="2577737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619" y="457200"/>
            <a:ext cx="4732481" cy="938911"/>
          </a:xfrm>
        </p:spPr>
        <p:txBody>
          <a:bodyPr/>
          <a:lstStyle/>
          <a:p>
            <a:r>
              <a:rPr lang="en-US" sz="2600" dirty="0"/>
              <a:t>Succession Planning-</a:t>
            </a:r>
            <a:br>
              <a:rPr lang="en-US" sz="2600" dirty="0"/>
            </a:br>
            <a:r>
              <a:rPr lang="en-US" sz="2600" dirty="0">
                <a:solidFill>
                  <a:srgbClr val="C00000"/>
                </a:solidFill>
              </a:rPr>
              <a:t>Progression of Implementation</a:t>
            </a:r>
            <a:endParaRPr lang="en-US" sz="2400" dirty="0">
              <a:solidFill>
                <a:srgbClr val="C00000"/>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40</a:t>
            </a:fld>
            <a:endParaRPr lang="en-US" dirty="0"/>
          </a:p>
        </p:txBody>
      </p:sp>
      <p:graphicFrame>
        <p:nvGraphicFramePr>
          <p:cNvPr id="11" name="Content Placeholder 4">
            <a:extLst>
              <a:ext uri="{FF2B5EF4-FFF2-40B4-BE49-F238E27FC236}">
                <a16:creationId xmlns:a16="http://schemas.microsoft.com/office/drawing/2014/main" id="{A667C0E3-7370-4892-9904-871856CBC321}"/>
              </a:ext>
            </a:extLst>
          </p:cNvPr>
          <p:cNvGraphicFramePr>
            <a:graphicFrameLocks noGrp="1"/>
          </p:cNvGraphicFramePr>
          <p:nvPr>
            <p:ph idx="1"/>
            <p:extLst>
              <p:ext uri="{D42A27DB-BD31-4B8C-83A1-F6EECF244321}">
                <p14:modId xmlns:p14="http://schemas.microsoft.com/office/powerpoint/2010/main" val="1632785823"/>
              </p:ext>
            </p:extLst>
          </p:nvPr>
        </p:nvGraphicFramePr>
        <p:xfrm>
          <a:off x="508000" y="926655"/>
          <a:ext cx="8377381" cy="39632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9824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3310" y="1434662"/>
            <a:ext cx="8377380" cy="938911"/>
          </a:xfrm>
        </p:spPr>
        <p:txBody>
          <a:bodyPr/>
          <a:lstStyle/>
          <a:p>
            <a:r>
              <a:rPr lang="en-US" sz="2600" b="1" dirty="0">
                <a:solidFill>
                  <a:schemeClr val="tx1"/>
                </a:solidFill>
              </a:rPr>
              <a:t>Succession Planning </a:t>
            </a:r>
            <a:r>
              <a:rPr lang="en-US" sz="2600" dirty="0">
                <a:solidFill>
                  <a:schemeClr val="tx1"/>
                </a:solidFill>
              </a:rPr>
              <a:t>- Progression of Implementation</a:t>
            </a:r>
            <a:endParaRPr lang="en-US" sz="2400" dirty="0">
              <a:solidFill>
                <a:schemeClr val="tx1"/>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41</a:t>
            </a:fld>
            <a:endParaRPr lang="en-US" dirty="0"/>
          </a:p>
        </p:txBody>
      </p:sp>
      <p:graphicFrame>
        <p:nvGraphicFramePr>
          <p:cNvPr id="11" name="Content Placeholder 4">
            <a:extLst>
              <a:ext uri="{FF2B5EF4-FFF2-40B4-BE49-F238E27FC236}">
                <a16:creationId xmlns:a16="http://schemas.microsoft.com/office/drawing/2014/main" id="{A667C0E3-7370-4892-9904-871856CBC321}"/>
              </a:ext>
            </a:extLst>
          </p:cNvPr>
          <p:cNvGraphicFramePr>
            <a:graphicFrameLocks noGrp="1"/>
          </p:cNvGraphicFramePr>
          <p:nvPr>
            <p:ph idx="1"/>
            <p:extLst>
              <p:ext uri="{D42A27DB-BD31-4B8C-83A1-F6EECF244321}">
                <p14:modId xmlns:p14="http://schemas.microsoft.com/office/powerpoint/2010/main" val="1012126814"/>
              </p:ext>
            </p:extLst>
          </p:nvPr>
        </p:nvGraphicFramePr>
        <p:xfrm>
          <a:off x="508000" y="1177159"/>
          <a:ext cx="8377381" cy="37127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7520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419" y="211583"/>
            <a:ext cx="4732481" cy="385393"/>
          </a:xfrm>
        </p:spPr>
        <p:txBody>
          <a:bodyPr/>
          <a:lstStyle/>
          <a:p>
            <a:r>
              <a:rPr lang="en-US" sz="2600" dirty="0"/>
              <a:t>Recap—We Have a Problem</a:t>
            </a:r>
            <a:endParaRPr lang="en-US" sz="2400" dirty="0">
              <a:solidFill>
                <a:srgbClr val="C00000"/>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42</a:t>
            </a:fld>
            <a:endParaRPr lang="en-US" dirty="0"/>
          </a:p>
        </p:txBody>
      </p:sp>
      <p:sp>
        <p:nvSpPr>
          <p:cNvPr id="3" name="Content Placeholder 2">
            <a:extLst>
              <a:ext uri="{FF2B5EF4-FFF2-40B4-BE49-F238E27FC236}">
                <a16:creationId xmlns:a16="http://schemas.microsoft.com/office/drawing/2014/main" id="{639B060B-2A24-432F-9AE1-B87A74601D9C}"/>
              </a:ext>
            </a:extLst>
          </p:cNvPr>
          <p:cNvSpPr>
            <a:spLocks noGrp="1"/>
          </p:cNvSpPr>
          <p:nvPr>
            <p:ph idx="1"/>
          </p:nvPr>
        </p:nvSpPr>
        <p:spPr>
          <a:xfrm>
            <a:off x="245013" y="911449"/>
            <a:ext cx="5489037" cy="3546251"/>
          </a:xfrm>
        </p:spPr>
        <p:txBody>
          <a:bodyPr>
            <a:normAutofit/>
          </a:bodyPr>
          <a:lstStyle/>
          <a:p>
            <a:pPr>
              <a:spcAft>
                <a:spcPts val="600"/>
              </a:spcAft>
            </a:pPr>
            <a:r>
              <a:rPr lang="en-US" dirty="0"/>
              <a:t>PMOs are struggling to survive.</a:t>
            </a:r>
          </a:p>
          <a:p>
            <a:pPr>
              <a:spcAft>
                <a:spcPts val="600"/>
              </a:spcAft>
            </a:pPr>
            <a:r>
              <a:rPr lang="en-US" dirty="0"/>
              <a:t>PMOs have been difficult to design and maintain, but there are viable elements of incumbent PMOs that work as building blocks for the Next Generation PMO.</a:t>
            </a:r>
          </a:p>
          <a:p>
            <a:pPr>
              <a:spcAft>
                <a:spcPts val="600"/>
              </a:spcAft>
            </a:pPr>
            <a:r>
              <a:rPr lang="en-US" dirty="0"/>
              <a:t>The NG PMO is directive in influence, enterprise level PMO in scope. </a:t>
            </a:r>
          </a:p>
        </p:txBody>
      </p:sp>
    </p:spTree>
    <p:extLst>
      <p:ext uri="{BB962C8B-B14F-4D97-AF65-F5344CB8AC3E}">
        <p14:creationId xmlns:p14="http://schemas.microsoft.com/office/powerpoint/2010/main" val="2445761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78D1C9A-F9DE-482A-8178-48EEF91791B8}"/>
              </a:ext>
            </a:extLst>
          </p:cNvPr>
          <p:cNvGrpSpPr/>
          <p:nvPr/>
        </p:nvGrpSpPr>
        <p:grpSpPr>
          <a:xfrm>
            <a:off x="6271051" y="1853795"/>
            <a:ext cx="1562028" cy="659938"/>
            <a:chOff x="6085053" y="2975601"/>
            <a:chExt cx="1916800" cy="900999"/>
          </a:xfrm>
        </p:grpSpPr>
        <p:sp>
          <p:nvSpPr>
            <p:cNvPr id="12" name="Cube 11">
              <a:extLst>
                <a:ext uri="{FF2B5EF4-FFF2-40B4-BE49-F238E27FC236}">
                  <a16:creationId xmlns:a16="http://schemas.microsoft.com/office/drawing/2014/main" id="{149B6118-069F-4AC5-966F-04FD14A7EB13}"/>
                </a:ext>
              </a:extLst>
            </p:cNvPr>
            <p:cNvSpPr/>
            <p:nvPr/>
          </p:nvSpPr>
          <p:spPr bwMode="auto">
            <a:xfrm>
              <a:off x="6176968" y="2975601"/>
              <a:ext cx="1824885" cy="900999"/>
            </a:xfrm>
            <a:prstGeom prst="cube">
              <a:avLst/>
            </a:prstGeom>
            <a:solidFill>
              <a:srgbClr val="FFFF00"/>
            </a:solidFill>
            <a:ln w="952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3" name="Text Box 3">
              <a:extLst>
                <a:ext uri="{FF2B5EF4-FFF2-40B4-BE49-F238E27FC236}">
                  <a16:creationId xmlns:a16="http://schemas.microsoft.com/office/drawing/2014/main" id="{947D8EF0-13FE-4BB3-8271-7A9F2FB12941}"/>
                </a:ext>
              </a:extLst>
            </p:cNvPr>
            <p:cNvSpPr txBox="1">
              <a:spLocks noChangeArrowheads="1"/>
            </p:cNvSpPr>
            <p:nvPr/>
          </p:nvSpPr>
          <p:spPr bwMode="auto">
            <a:xfrm>
              <a:off x="6085053" y="3305999"/>
              <a:ext cx="1821159" cy="4288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effectLst/>
                  <a:latin typeface="Calibri" panose="020F0502020204030204" pitchFamily="34" charset="0"/>
                </a:rPr>
                <a:t>Strategic</a:t>
              </a:r>
              <a:endParaRPr kumimoji="0" lang="en-US" altLang="en-US" sz="2000" b="0" i="0" u="none" strike="noStrike" cap="none" normalizeH="0" baseline="0" dirty="0">
                <a:ln>
                  <a:noFill/>
                </a:ln>
                <a:effectLst/>
                <a:latin typeface="Arial" panose="020B0604020202020204" pitchFamily="34" charset="0"/>
              </a:endParaRPr>
            </a:p>
          </p:txBody>
        </p:sp>
      </p:grpSp>
      <p:sp>
        <p:nvSpPr>
          <p:cNvPr id="2" name="Title 1"/>
          <p:cNvSpPr>
            <a:spLocks noGrp="1"/>
          </p:cNvSpPr>
          <p:nvPr>
            <p:ph type="title"/>
          </p:nvPr>
        </p:nvSpPr>
        <p:spPr>
          <a:xfrm>
            <a:off x="265875" y="578375"/>
            <a:ext cx="8769267" cy="443450"/>
          </a:xfrm>
        </p:spPr>
        <p:txBody>
          <a:bodyPr/>
          <a:lstStyle/>
          <a:p>
            <a:r>
              <a:rPr lang="en-US" sz="2600" dirty="0"/>
              <a:t>Overview or Recap—Make Assessments Before Finalizing the Mission Statement</a:t>
            </a:r>
            <a:endParaRPr lang="en-US" sz="2400" dirty="0">
              <a:solidFill>
                <a:srgbClr val="C00000"/>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43</a:t>
            </a:fld>
            <a:endParaRPr lang="en-US" dirty="0"/>
          </a:p>
        </p:txBody>
      </p:sp>
      <p:sp>
        <p:nvSpPr>
          <p:cNvPr id="3" name="Content Placeholder 2">
            <a:extLst>
              <a:ext uri="{FF2B5EF4-FFF2-40B4-BE49-F238E27FC236}">
                <a16:creationId xmlns:a16="http://schemas.microsoft.com/office/drawing/2014/main" id="{639B060B-2A24-432F-9AE1-B87A74601D9C}"/>
              </a:ext>
            </a:extLst>
          </p:cNvPr>
          <p:cNvSpPr>
            <a:spLocks noGrp="1"/>
          </p:cNvSpPr>
          <p:nvPr>
            <p:ph idx="1"/>
          </p:nvPr>
        </p:nvSpPr>
        <p:spPr>
          <a:xfrm>
            <a:off x="265875" y="1306286"/>
            <a:ext cx="5213268" cy="3374571"/>
          </a:xfrm>
        </p:spPr>
        <p:txBody>
          <a:bodyPr>
            <a:noAutofit/>
          </a:bodyPr>
          <a:lstStyle/>
          <a:p>
            <a:r>
              <a:rPr lang="en-US" sz="1900" dirty="0"/>
              <a:t>The organization’s PMM level</a:t>
            </a:r>
            <a:r>
              <a:rPr lang="en-US" sz="1900" dirty="0">
                <a:sym typeface="Symbol" panose="05050102010706020507" pitchFamily="18" charset="2"/>
              </a:rPr>
              <a:t></a:t>
            </a:r>
            <a:r>
              <a:rPr lang="en-US" sz="1900" b="1" dirty="0">
                <a:solidFill>
                  <a:srgbClr val="FF0000"/>
                </a:solidFill>
              </a:rPr>
              <a:t>3 </a:t>
            </a:r>
            <a:r>
              <a:rPr lang="en-US" sz="1900" dirty="0">
                <a:solidFill>
                  <a:srgbClr val="FF0000"/>
                </a:solidFill>
              </a:rPr>
              <a:t>minimum</a:t>
            </a:r>
            <a:r>
              <a:rPr lang="en-US" sz="1900" dirty="0"/>
              <a:t>.</a:t>
            </a:r>
          </a:p>
          <a:p>
            <a:r>
              <a:rPr lang="en-US" sz="1900" dirty="0"/>
              <a:t>The NG PMO’s day </a:t>
            </a:r>
            <a:r>
              <a:rPr lang="en-US" sz="1900" b="1" dirty="0">
                <a:solidFill>
                  <a:srgbClr val="FF0000"/>
                </a:solidFill>
              </a:rPr>
              <a:t>1</a:t>
            </a:r>
            <a:r>
              <a:rPr lang="en-US" sz="1900" dirty="0"/>
              <a:t> operation level</a:t>
            </a:r>
            <a:r>
              <a:rPr lang="en-US" sz="1900" dirty="0">
                <a:sym typeface="Symbol" panose="05050102010706020507" pitchFamily="18" charset="2"/>
              </a:rPr>
              <a:t></a:t>
            </a:r>
            <a:r>
              <a:rPr lang="en-US" sz="1900" b="1" dirty="0">
                <a:solidFill>
                  <a:srgbClr val="FF0000"/>
                </a:solidFill>
              </a:rPr>
              <a:t>5</a:t>
            </a:r>
            <a:r>
              <a:rPr lang="en-US" sz="1900" dirty="0"/>
              <a:t> for PPM and directive control over </a:t>
            </a:r>
            <a:r>
              <a:rPr lang="en-US" sz="1900" b="1" dirty="0">
                <a:solidFill>
                  <a:srgbClr val="FF0000"/>
                </a:solidFill>
              </a:rPr>
              <a:t>1</a:t>
            </a:r>
            <a:r>
              <a:rPr lang="en-US" sz="1900" dirty="0"/>
              <a:t> or </a:t>
            </a:r>
            <a:r>
              <a:rPr lang="en-US" sz="1900" b="1" dirty="0">
                <a:solidFill>
                  <a:srgbClr val="FF0000"/>
                </a:solidFill>
              </a:rPr>
              <a:t>2</a:t>
            </a:r>
            <a:r>
              <a:rPr lang="en-US" sz="1900" dirty="0"/>
              <a:t> high priority projects.</a:t>
            </a:r>
          </a:p>
          <a:p>
            <a:r>
              <a:rPr lang="en-US" sz="1900" dirty="0"/>
              <a:t>Assess the PMs (&amp; team) for strategic and tactical placement within the PMO and for the design of a training &amp; succession plan.</a:t>
            </a:r>
          </a:p>
        </p:txBody>
      </p:sp>
      <p:grpSp>
        <p:nvGrpSpPr>
          <p:cNvPr id="5" name="Group 4">
            <a:extLst>
              <a:ext uri="{FF2B5EF4-FFF2-40B4-BE49-F238E27FC236}">
                <a16:creationId xmlns:a16="http://schemas.microsoft.com/office/drawing/2014/main" id="{4374AD96-64EB-4A43-989F-EB852F93A444}"/>
              </a:ext>
            </a:extLst>
          </p:cNvPr>
          <p:cNvGrpSpPr/>
          <p:nvPr/>
        </p:nvGrpSpPr>
        <p:grpSpPr>
          <a:xfrm>
            <a:off x="6260666" y="1219364"/>
            <a:ext cx="1562028" cy="659938"/>
            <a:chOff x="903695" y="551072"/>
            <a:chExt cx="1916800" cy="900999"/>
          </a:xfrm>
          <a:effectLst>
            <a:outerShdw blurRad="50800" dist="38100" dir="5400000" algn="t" rotWithShape="0">
              <a:prstClr val="black">
                <a:alpha val="40000"/>
              </a:prstClr>
            </a:outerShdw>
          </a:effectLst>
        </p:grpSpPr>
        <p:sp>
          <p:nvSpPr>
            <p:cNvPr id="6" name="Cube 5">
              <a:extLst>
                <a:ext uri="{FF2B5EF4-FFF2-40B4-BE49-F238E27FC236}">
                  <a16:creationId xmlns:a16="http://schemas.microsoft.com/office/drawing/2014/main" id="{89E926AE-6EEE-4AF7-9A1D-D7196B0C44D2}"/>
                </a:ext>
              </a:extLst>
            </p:cNvPr>
            <p:cNvSpPr/>
            <p:nvPr/>
          </p:nvSpPr>
          <p:spPr bwMode="auto">
            <a:xfrm>
              <a:off x="995610" y="551072"/>
              <a:ext cx="1824885" cy="900999"/>
            </a:xfrm>
            <a:prstGeom prst="cube">
              <a:avLst/>
            </a:prstGeom>
            <a:solidFill>
              <a:srgbClr val="FFFF00"/>
            </a:solidFill>
            <a:ln w="952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7" name="Text Box 3">
              <a:extLst>
                <a:ext uri="{FF2B5EF4-FFF2-40B4-BE49-F238E27FC236}">
                  <a16:creationId xmlns:a16="http://schemas.microsoft.com/office/drawing/2014/main" id="{524F325F-1604-4C75-86DE-5D50E98A824E}"/>
                </a:ext>
              </a:extLst>
            </p:cNvPr>
            <p:cNvSpPr txBox="1">
              <a:spLocks noChangeArrowheads="1"/>
            </p:cNvSpPr>
            <p:nvPr/>
          </p:nvSpPr>
          <p:spPr bwMode="auto">
            <a:xfrm>
              <a:off x="903695" y="881470"/>
              <a:ext cx="1821159" cy="4288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effectLst/>
                  <a:latin typeface="Calibri" panose="020F0502020204030204" pitchFamily="34" charset="0"/>
                </a:rPr>
                <a:t>Directive</a:t>
              </a:r>
              <a:endParaRPr kumimoji="0" lang="en-US" altLang="en-US" sz="2000" b="0" i="0" u="none" strike="noStrike" cap="none" normalizeH="0" baseline="0" dirty="0">
                <a:ln>
                  <a:noFill/>
                </a:ln>
                <a:effectLst/>
                <a:latin typeface="Arial" panose="020B0604020202020204" pitchFamily="34" charset="0"/>
              </a:endParaRPr>
            </a:p>
          </p:txBody>
        </p:sp>
      </p:grpSp>
      <p:grpSp>
        <p:nvGrpSpPr>
          <p:cNvPr id="8" name="Group 7">
            <a:extLst>
              <a:ext uri="{FF2B5EF4-FFF2-40B4-BE49-F238E27FC236}">
                <a16:creationId xmlns:a16="http://schemas.microsoft.com/office/drawing/2014/main" id="{07B378F6-1A1A-4C00-B786-E6231D2768D2}"/>
              </a:ext>
            </a:extLst>
          </p:cNvPr>
          <p:cNvGrpSpPr/>
          <p:nvPr/>
        </p:nvGrpSpPr>
        <p:grpSpPr>
          <a:xfrm>
            <a:off x="6271051" y="609055"/>
            <a:ext cx="1562028" cy="659938"/>
            <a:chOff x="6085053" y="532279"/>
            <a:chExt cx="1916800" cy="900999"/>
          </a:xfrm>
        </p:grpSpPr>
        <p:sp>
          <p:nvSpPr>
            <p:cNvPr id="9" name="Cube 8">
              <a:extLst>
                <a:ext uri="{FF2B5EF4-FFF2-40B4-BE49-F238E27FC236}">
                  <a16:creationId xmlns:a16="http://schemas.microsoft.com/office/drawing/2014/main" id="{238190C4-B7C2-45B2-8625-83B3EB073DCA}"/>
                </a:ext>
              </a:extLst>
            </p:cNvPr>
            <p:cNvSpPr/>
            <p:nvPr/>
          </p:nvSpPr>
          <p:spPr bwMode="auto">
            <a:xfrm>
              <a:off x="6176968" y="532279"/>
              <a:ext cx="1824885" cy="900999"/>
            </a:xfrm>
            <a:prstGeom prst="cube">
              <a:avLst/>
            </a:prstGeom>
            <a:solidFill>
              <a:srgbClr val="FFFF00"/>
            </a:solidFill>
            <a:ln w="952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0" name="Text Box 3">
              <a:extLst>
                <a:ext uri="{FF2B5EF4-FFF2-40B4-BE49-F238E27FC236}">
                  <a16:creationId xmlns:a16="http://schemas.microsoft.com/office/drawing/2014/main" id="{9D2F4832-6603-4399-A6B2-035CFE6376FC}"/>
                </a:ext>
              </a:extLst>
            </p:cNvPr>
            <p:cNvSpPr txBox="1">
              <a:spLocks noChangeArrowheads="1"/>
            </p:cNvSpPr>
            <p:nvPr/>
          </p:nvSpPr>
          <p:spPr bwMode="auto">
            <a:xfrm>
              <a:off x="6085053" y="862677"/>
              <a:ext cx="1821159" cy="42888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effectLst/>
                  <a:latin typeface="Calibri" panose="020F0502020204030204" pitchFamily="34" charset="0"/>
                </a:rPr>
                <a:t>Enterprise</a:t>
              </a:r>
              <a:endParaRPr kumimoji="0" lang="en-US" altLang="en-US" sz="2000" b="0" i="0" u="none" strike="noStrike" cap="none" normalizeH="0" baseline="0" dirty="0">
                <a:ln>
                  <a:noFill/>
                </a:ln>
                <a:effectLst/>
                <a:latin typeface="Arial" panose="020B0604020202020204" pitchFamily="34" charset="0"/>
              </a:endParaRPr>
            </a:p>
          </p:txBody>
        </p:sp>
      </p:grpSp>
      <p:grpSp>
        <p:nvGrpSpPr>
          <p:cNvPr id="14" name="Group 13">
            <a:extLst>
              <a:ext uri="{FF2B5EF4-FFF2-40B4-BE49-F238E27FC236}">
                <a16:creationId xmlns:a16="http://schemas.microsoft.com/office/drawing/2014/main" id="{44BA903C-7D4B-4907-8362-B778FFFA1842}"/>
              </a:ext>
            </a:extLst>
          </p:cNvPr>
          <p:cNvGrpSpPr/>
          <p:nvPr/>
        </p:nvGrpSpPr>
        <p:grpSpPr>
          <a:xfrm>
            <a:off x="5479144" y="2619777"/>
            <a:ext cx="1574025" cy="659938"/>
            <a:chOff x="5155365" y="3848718"/>
            <a:chExt cx="1931521" cy="900999"/>
          </a:xfrm>
        </p:grpSpPr>
        <p:sp>
          <p:nvSpPr>
            <p:cNvPr id="15" name="Cube 14">
              <a:extLst>
                <a:ext uri="{FF2B5EF4-FFF2-40B4-BE49-F238E27FC236}">
                  <a16:creationId xmlns:a16="http://schemas.microsoft.com/office/drawing/2014/main" id="{A748B123-EE55-4AF9-B95A-B269C99208AF}"/>
                </a:ext>
              </a:extLst>
            </p:cNvPr>
            <p:cNvSpPr/>
            <p:nvPr/>
          </p:nvSpPr>
          <p:spPr bwMode="auto">
            <a:xfrm>
              <a:off x="5262001" y="3848718"/>
              <a:ext cx="1824885" cy="900999"/>
            </a:xfrm>
            <a:prstGeom prst="cube">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6" name="Text Box 3">
              <a:extLst>
                <a:ext uri="{FF2B5EF4-FFF2-40B4-BE49-F238E27FC236}">
                  <a16:creationId xmlns:a16="http://schemas.microsoft.com/office/drawing/2014/main" id="{452A488F-C436-433E-95F7-BCBECBEFCD94}"/>
                </a:ext>
              </a:extLst>
            </p:cNvPr>
            <p:cNvSpPr txBox="1">
              <a:spLocks noChangeArrowheads="1"/>
            </p:cNvSpPr>
            <p:nvPr/>
          </p:nvSpPr>
          <p:spPr bwMode="auto">
            <a:xfrm>
              <a:off x="5155365" y="4158913"/>
              <a:ext cx="1824884" cy="557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Calibri" panose="020F0502020204030204" pitchFamily="34" charset="0"/>
                </a:rPr>
                <a:t>Tactical</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grpSp>
        <p:nvGrpSpPr>
          <p:cNvPr id="25" name="Group 24">
            <a:extLst>
              <a:ext uri="{FF2B5EF4-FFF2-40B4-BE49-F238E27FC236}">
                <a16:creationId xmlns:a16="http://schemas.microsoft.com/office/drawing/2014/main" id="{48E0A678-6DD5-45AE-8426-80E3CAE1D780}"/>
              </a:ext>
            </a:extLst>
          </p:cNvPr>
          <p:cNvGrpSpPr/>
          <p:nvPr/>
        </p:nvGrpSpPr>
        <p:grpSpPr>
          <a:xfrm>
            <a:off x="7089517" y="2624171"/>
            <a:ext cx="1568486" cy="659938"/>
            <a:chOff x="6263710" y="3223994"/>
            <a:chExt cx="1924724" cy="900999"/>
          </a:xfrm>
        </p:grpSpPr>
        <p:sp>
          <p:nvSpPr>
            <p:cNvPr id="23" name="Cube 22">
              <a:extLst>
                <a:ext uri="{FF2B5EF4-FFF2-40B4-BE49-F238E27FC236}">
                  <a16:creationId xmlns:a16="http://schemas.microsoft.com/office/drawing/2014/main" id="{75C4EB13-674B-4E9D-8B96-909BB165DBC8}"/>
                </a:ext>
              </a:extLst>
            </p:cNvPr>
            <p:cNvSpPr/>
            <p:nvPr/>
          </p:nvSpPr>
          <p:spPr bwMode="auto">
            <a:xfrm>
              <a:off x="6363549" y="3223994"/>
              <a:ext cx="1824885" cy="900999"/>
            </a:xfrm>
            <a:prstGeom prst="cub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4" name="Text Box 3">
              <a:extLst>
                <a:ext uri="{FF2B5EF4-FFF2-40B4-BE49-F238E27FC236}">
                  <a16:creationId xmlns:a16="http://schemas.microsoft.com/office/drawing/2014/main" id="{89A6377E-005A-4F29-A150-F40CE8F25D17}"/>
                </a:ext>
              </a:extLst>
            </p:cNvPr>
            <p:cNvSpPr txBox="1">
              <a:spLocks noChangeArrowheads="1"/>
            </p:cNvSpPr>
            <p:nvPr/>
          </p:nvSpPr>
          <p:spPr bwMode="auto">
            <a:xfrm>
              <a:off x="6263710" y="3535372"/>
              <a:ext cx="1831787" cy="557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Calibri" panose="020F0502020204030204" pitchFamily="34" charset="0"/>
                </a:rPr>
                <a:t>Operational</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18" name="Text Box 3">
            <a:extLst>
              <a:ext uri="{FF2B5EF4-FFF2-40B4-BE49-F238E27FC236}">
                <a16:creationId xmlns:a16="http://schemas.microsoft.com/office/drawing/2014/main" id="{A012D279-E485-4F69-A2F2-64164DE4FCA0}"/>
              </a:ext>
            </a:extLst>
          </p:cNvPr>
          <p:cNvSpPr txBox="1">
            <a:spLocks noChangeArrowheads="1"/>
          </p:cNvSpPr>
          <p:nvPr/>
        </p:nvSpPr>
        <p:spPr bwMode="auto">
          <a:xfrm>
            <a:off x="-58410" y="4188414"/>
            <a:ext cx="1824884" cy="557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b="1" dirty="0">
                <a:solidFill>
                  <a:srgbClr val="FFFFFF"/>
                </a:solidFill>
                <a:latin typeface="Calibri" panose="020F0502020204030204" pitchFamily="34" charset="0"/>
              </a:rPr>
              <a:t>Agility</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grpSp>
        <p:nvGrpSpPr>
          <p:cNvPr id="21" name="Group 20">
            <a:extLst>
              <a:ext uri="{FF2B5EF4-FFF2-40B4-BE49-F238E27FC236}">
                <a16:creationId xmlns:a16="http://schemas.microsoft.com/office/drawing/2014/main" id="{F31DB65A-56F6-4AD0-9267-36FE97D5AC67}"/>
              </a:ext>
            </a:extLst>
          </p:cNvPr>
          <p:cNvGrpSpPr/>
          <p:nvPr/>
        </p:nvGrpSpPr>
        <p:grpSpPr>
          <a:xfrm>
            <a:off x="5464117" y="3996675"/>
            <a:ext cx="1541669" cy="659938"/>
            <a:chOff x="5532320" y="3969484"/>
            <a:chExt cx="1891817" cy="900999"/>
          </a:xfrm>
        </p:grpSpPr>
        <p:sp>
          <p:nvSpPr>
            <p:cNvPr id="19" name="Cube 18">
              <a:extLst>
                <a:ext uri="{FF2B5EF4-FFF2-40B4-BE49-F238E27FC236}">
                  <a16:creationId xmlns:a16="http://schemas.microsoft.com/office/drawing/2014/main" id="{F0570B2B-3528-4E5E-A971-52F73DD1DC1F}"/>
                </a:ext>
              </a:extLst>
            </p:cNvPr>
            <p:cNvSpPr/>
            <p:nvPr/>
          </p:nvSpPr>
          <p:spPr bwMode="auto">
            <a:xfrm>
              <a:off x="5599252" y="3969484"/>
              <a:ext cx="1824885" cy="900999"/>
            </a:xfrm>
            <a:prstGeom prst="cube">
              <a:avLst/>
            </a:prstGeom>
            <a:solidFill>
              <a:srgbClr val="00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0" name="Text Box 3">
              <a:extLst>
                <a:ext uri="{FF2B5EF4-FFF2-40B4-BE49-F238E27FC236}">
                  <a16:creationId xmlns:a16="http://schemas.microsoft.com/office/drawing/2014/main" id="{9A43389E-326A-4DDA-A78A-5B90F03270CB}"/>
                </a:ext>
              </a:extLst>
            </p:cNvPr>
            <p:cNvSpPr txBox="1">
              <a:spLocks noChangeArrowheads="1"/>
            </p:cNvSpPr>
            <p:nvPr/>
          </p:nvSpPr>
          <p:spPr bwMode="auto">
            <a:xfrm>
              <a:off x="5532320" y="4244700"/>
              <a:ext cx="1824884" cy="557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b="1" dirty="0">
                  <a:solidFill>
                    <a:srgbClr val="FFFFFF"/>
                  </a:solidFill>
                  <a:latin typeface="Calibri" panose="020F0502020204030204" pitchFamily="34" charset="0"/>
                </a:rPr>
                <a:t>Agile</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grpSp>
        <p:nvGrpSpPr>
          <p:cNvPr id="26" name="Group 25">
            <a:extLst>
              <a:ext uri="{FF2B5EF4-FFF2-40B4-BE49-F238E27FC236}">
                <a16:creationId xmlns:a16="http://schemas.microsoft.com/office/drawing/2014/main" id="{B444A317-1B53-4059-B26F-F5108B6E5164}"/>
              </a:ext>
            </a:extLst>
          </p:cNvPr>
          <p:cNvGrpSpPr/>
          <p:nvPr/>
        </p:nvGrpSpPr>
        <p:grpSpPr>
          <a:xfrm>
            <a:off x="7045307" y="3983577"/>
            <a:ext cx="1562447" cy="659938"/>
            <a:chOff x="6290493" y="3195233"/>
            <a:chExt cx="1917314" cy="900999"/>
          </a:xfrm>
        </p:grpSpPr>
        <p:sp>
          <p:nvSpPr>
            <p:cNvPr id="27" name="Cube 26">
              <a:extLst>
                <a:ext uri="{FF2B5EF4-FFF2-40B4-BE49-F238E27FC236}">
                  <a16:creationId xmlns:a16="http://schemas.microsoft.com/office/drawing/2014/main" id="{CE241B90-2F63-4C98-B7D0-5E0CB52B4045}"/>
                </a:ext>
              </a:extLst>
            </p:cNvPr>
            <p:cNvSpPr/>
            <p:nvPr/>
          </p:nvSpPr>
          <p:spPr bwMode="auto">
            <a:xfrm>
              <a:off x="6382923" y="3195233"/>
              <a:ext cx="1824884" cy="900999"/>
            </a:xfrm>
            <a:prstGeom prst="cub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28" name="Text Box 3">
              <a:extLst>
                <a:ext uri="{FF2B5EF4-FFF2-40B4-BE49-F238E27FC236}">
                  <a16:creationId xmlns:a16="http://schemas.microsoft.com/office/drawing/2014/main" id="{C52FD56C-E11D-4871-8326-DFBC3B50B4EF}"/>
                </a:ext>
              </a:extLst>
            </p:cNvPr>
            <p:cNvSpPr txBox="1">
              <a:spLocks noChangeArrowheads="1"/>
            </p:cNvSpPr>
            <p:nvPr/>
          </p:nvSpPr>
          <p:spPr bwMode="auto">
            <a:xfrm>
              <a:off x="6290493" y="3488331"/>
              <a:ext cx="1831787" cy="557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FFFFFF"/>
                  </a:solidFill>
                  <a:effectLst/>
                  <a:latin typeface="Calibri" panose="020F0502020204030204" pitchFamily="34" charset="0"/>
                </a:rPr>
                <a:t>Innovative</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grpSp>
      <p:sp>
        <p:nvSpPr>
          <p:cNvPr id="29" name="Cube 28">
            <a:extLst>
              <a:ext uri="{FF2B5EF4-FFF2-40B4-BE49-F238E27FC236}">
                <a16:creationId xmlns:a16="http://schemas.microsoft.com/office/drawing/2014/main" id="{731503D0-68B2-4CBE-9D37-A5C9F4BF12CB}"/>
              </a:ext>
            </a:extLst>
          </p:cNvPr>
          <p:cNvSpPr/>
          <p:nvPr/>
        </p:nvSpPr>
        <p:spPr bwMode="auto">
          <a:xfrm>
            <a:off x="6309605" y="3302709"/>
            <a:ext cx="1487125" cy="659938"/>
          </a:xfrm>
          <a:prstGeom prst="cube">
            <a:avLst/>
          </a:prstGeom>
          <a:solidFill>
            <a:srgbClr val="FFFF00"/>
          </a:solidFill>
          <a:ln w="952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lvl="0" algn="ctr" eaLnBrk="0" fontAlgn="base" hangingPunct="0">
              <a:spcBef>
                <a:spcPct val="0"/>
              </a:spcBef>
              <a:spcAft>
                <a:spcPct val="0"/>
              </a:spcAft>
            </a:pPr>
            <a:r>
              <a:rPr lang="en-US" altLang="en-US" sz="2000" b="1" dirty="0">
                <a:latin typeface="Calibri" panose="020F0502020204030204" pitchFamily="34" charset="0"/>
              </a:rPr>
              <a:t>Alignment</a:t>
            </a:r>
            <a:endParaRPr lang="en-US" altLang="en-US" sz="2000" dirty="0">
              <a:latin typeface="Arial" panose="020B0604020202020204" pitchFamily="34" charset="0"/>
            </a:endParaRPr>
          </a:p>
        </p:txBody>
      </p:sp>
    </p:spTree>
    <p:extLst>
      <p:ext uri="{BB962C8B-B14F-4D97-AF65-F5344CB8AC3E}">
        <p14:creationId xmlns:p14="http://schemas.microsoft.com/office/powerpoint/2010/main" val="1764078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15" y="164775"/>
            <a:ext cx="1412734" cy="525017"/>
          </a:xfrm>
        </p:spPr>
        <p:txBody>
          <a:bodyPr/>
          <a:lstStyle/>
          <a:p>
            <a:r>
              <a:rPr lang="en-US" sz="2600" dirty="0"/>
              <a:t>Recap-</a:t>
            </a:r>
            <a:endParaRPr lang="en-US" sz="2400" dirty="0">
              <a:solidFill>
                <a:srgbClr val="C00000"/>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44</a:t>
            </a:fld>
            <a:endParaRPr lang="en-US" dirty="0"/>
          </a:p>
        </p:txBody>
      </p:sp>
      <p:pic>
        <p:nvPicPr>
          <p:cNvPr id="8" name="Picture 7" descr="A close up of a device&#10;&#10;Description automatically generated">
            <a:extLst>
              <a:ext uri="{FF2B5EF4-FFF2-40B4-BE49-F238E27FC236}">
                <a16:creationId xmlns:a16="http://schemas.microsoft.com/office/drawing/2014/main" id="{B4892E0B-1357-4B3B-915F-9C73603C605D}"/>
              </a:ext>
            </a:extLst>
          </p:cNvPr>
          <p:cNvPicPr>
            <a:picLocks noChangeAspect="1"/>
          </p:cNvPicPr>
          <p:nvPr/>
        </p:nvPicPr>
        <p:blipFill>
          <a:blip r:embed="rId3"/>
          <a:stretch>
            <a:fillRect/>
          </a:stretch>
        </p:blipFill>
        <p:spPr>
          <a:xfrm>
            <a:off x="61852" y="1194576"/>
            <a:ext cx="3837483" cy="2143594"/>
          </a:xfrm>
          <a:prstGeom prst="rect">
            <a:avLst/>
          </a:prstGeom>
        </p:spPr>
      </p:pic>
      <p:sp>
        <p:nvSpPr>
          <p:cNvPr id="3" name="Content Placeholder 2">
            <a:extLst>
              <a:ext uri="{FF2B5EF4-FFF2-40B4-BE49-F238E27FC236}">
                <a16:creationId xmlns:a16="http://schemas.microsoft.com/office/drawing/2014/main" id="{639B060B-2A24-432F-9AE1-B87A74601D9C}"/>
              </a:ext>
            </a:extLst>
          </p:cNvPr>
          <p:cNvSpPr>
            <a:spLocks noGrp="1"/>
          </p:cNvSpPr>
          <p:nvPr>
            <p:ph idx="1"/>
          </p:nvPr>
        </p:nvSpPr>
        <p:spPr>
          <a:xfrm>
            <a:off x="3972698" y="326572"/>
            <a:ext cx="5243147" cy="4284618"/>
          </a:xfrm>
        </p:spPr>
        <p:txBody>
          <a:bodyPr>
            <a:normAutofit fontScale="92500" lnSpcReduction="20000"/>
          </a:bodyPr>
          <a:lstStyle/>
          <a:p>
            <a:r>
              <a:rPr lang="en-US" dirty="0"/>
              <a:t>Mission Statement – This is the </a:t>
            </a:r>
            <a:r>
              <a:rPr lang="en-US" dirty="0">
                <a:solidFill>
                  <a:srgbClr val="FF0000"/>
                </a:solidFill>
              </a:rPr>
              <a:t>commander’s intent. </a:t>
            </a:r>
          </a:p>
          <a:p>
            <a:r>
              <a:rPr lang="en-US" dirty="0"/>
              <a:t>PMO Organizational Structure – The </a:t>
            </a:r>
            <a:r>
              <a:rPr lang="en-US" dirty="0">
                <a:solidFill>
                  <a:srgbClr val="FF0000"/>
                </a:solidFill>
              </a:rPr>
              <a:t>external</a:t>
            </a:r>
            <a:r>
              <a:rPr lang="en-US" dirty="0"/>
              <a:t> structure is like a </a:t>
            </a:r>
            <a:r>
              <a:rPr lang="en-US" dirty="0">
                <a:solidFill>
                  <a:srgbClr val="FF0000"/>
                </a:solidFill>
              </a:rPr>
              <a:t>tree</a:t>
            </a:r>
            <a:r>
              <a:rPr lang="en-US" dirty="0"/>
              <a:t>. </a:t>
            </a:r>
          </a:p>
          <a:p>
            <a:r>
              <a:rPr lang="en-US" dirty="0"/>
              <a:t>Show Value Delivery using:</a:t>
            </a:r>
          </a:p>
          <a:p>
            <a:pPr lvl="1"/>
            <a:r>
              <a:rPr lang="en-US" dirty="0"/>
              <a:t>KPIs</a:t>
            </a:r>
          </a:p>
          <a:p>
            <a:pPr lvl="1"/>
            <a:r>
              <a:rPr lang="en-US" dirty="0"/>
              <a:t>Organizational alignment</a:t>
            </a:r>
          </a:p>
          <a:p>
            <a:r>
              <a:rPr lang="en-US" dirty="0"/>
              <a:t>Road Map to Maturity—The NG PMO is matured through corporate imbedding and resource availability for directive management of priority complex projects</a:t>
            </a:r>
          </a:p>
          <a:p>
            <a:r>
              <a:rPr lang="en-US" dirty="0"/>
              <a:t>Checklist for Implementation</a:t>
            </a:r>
          </a:p>
        </p:txBody>
      </p:sp>
      <p:sp>
        <p:nvSpPr>
          <p:cNvPr id="9" name="Rectangle 8">
            <a:extLst>
              <a:ext uri="{FF2B5EF4-FFF2-40B4-BE49-F238E27FC236}">
                <a16:creationId xmlns:a16="http://schemas.microsoft.com/office/drawing/2014/main" id="{D31EA5AF-6CCB-4FB1-90CF-5347F391EDE4}"/>
              </a:ext>
            </a:extLst>
          </p:cNvPr>
          <p:cNvSpPr/>
          <p:nvPr/>
        </p:nvSpPr>
        <p:spPr>
          <a:xfrm>
            <a:off x="180935" y="848511"/>
            <a:ext cx="3332964" cy="461665"/>
          </a:xfrm>
          <a:prstGeom prst="rect">
            <a:avLst/>
          </a:prstGeom>
        </p:spPr>
        <p:txBody>
          <a:bodyPr wrap="none">
            <a:spAutoFit/>
          </a:bodyPr>
          <a:lstStyle/>
          <a:p>
            <a:r>
              <a:rPr lang="en-US" sz="2400" dirty="0"/>
              <a:t>NG PMO Development</a:t>
            </a:r>
          </a:p>
        </p:txBody>
      </p:sp>
    </p:spTree>
    <p:extLst>
      <p:ext uri="{BB962C8B-B14F-4D97-AF65-F5344CB8AC3E}">
        <p14:creationId xmlns:p14="http://schemas.microsoft.com/office/powerpoint/2010/main" val="789779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391" y="340703"/>
            <a:ext cx="6759038" cy="436193"/>
          </a:xfrm>
        </p:spPr>
        <p:txBody>
          <a:bodyPr/>
          <a:lstStyle/>
          <a:p>
            <a:r>
              <a:rPr lang="en-US" sz="2600" dirty="0"/>
              <a:t>Recap—Sustaining the NG PMO</a:t>
            </a:r>
            <a:endParaRPr lang="en-US" sz="2400" dirty="0">
              <a:solidFill>
                <a:srgbClr val="C00000"/>
              </a:solidFill>
            </a:endParaRPr>
          </a:p>
        </p:txBody>
      </p:sp>
      <p:sp>
        <p:nvSpPr>
          <p:cNvPr id="4" name="Slide Number Placeholder 3"/>
          <p:cNvSpPr>
            <a:spLocks noGrp="1"/>
          </p:cNvSpPr>
          <p:nvPr>
            <p:ph type="sldNum" sz="quarter" idx="4"/>
          </p:nvPr>
        </p:nvSpPr>
        <p:spPr/>
        <p:txBody>
          <a:bodyPr/>
          <a:lstStyle/>
          <a:p>
            <a:fld id="{C71A894C-205B-4DAA-9540-5D213890B08A}" type="slidenum">
              <a:rPr lang="en-US" smtClean="0"/>
              <a:pPr/>
              <a:t>45</a:t>
            </a:fld>
            <a:endParaRPr lang="en-US" dirty="0"/>
          </a:p>
        </p:txBody>
      </p:sp>
      <p:pic>
        <p:nvPicPr>
          <p:cNvPr id="8" name="Content Placeholder 7">
            <a:extLst>
              <a:ext uri="{FF2B5EF4-FFF2-40B4-BE49-F238E27FC236}">
                <a16:creationId xmlns:a16="http://schemas.microsoft.com/office/drawing/2014/main" id="{2DE49BE5-DB97-43BE-A32E-B0875F92AC22}"/>
              </a:ext>
            </a:extLst>
          </p:cNvPr>
          <p:cNvPicPr>
            <a:picLocks noGrp="1" noChangeAspect="1"/>
          </p:cNvPicPr>
          <p:nvPr>
            <p:ph idx="1"/>
          </p:nvPr>
        </p:nvPicPr>
        <p:blipFill>
          <a:blip r:embed="rId3"/>
          <a:stretch>
            <a:fillRect/>
          </a:stretch>
        </p:blipFill>
        <p:spPr>
          <a:xfrm>
            <a:off x="5484091" y="559574"/>
            <a:ext cx="2686725" cy="1896101"/>
          </a:xfrm>
          <a:prstGeom prst="rect">
            <a:avLst/>
          </a:prstGeom>
        </p:spPr>
      </p:pic>
      <p:sp>
        <p:nvSpPr>
          <p:cNvPr id="9" name="TextBox 8">
            <a:extLst>
              <a:ext uri="{FF2B5EF4-FFF2-40B4-BE49-F238E27FC236}">
                <a16:creationId xmlns:a16="http://schemas.microsoft.com/office/drawing/2014/main" id="{E7C7A5EC-AA46-4163-BD89-F3CF35BF6881}"/>
              </a:ext>
            </a:extLst>
          </p:cNvPr>
          <p:cNvSpPr txBox="1"/>
          <p:nvPr/>
        </p:nvSpPr>
        <p:spPr>
          <a:xfrm>
            <a:off x="518845" y="988271"/>
            <a:ext cx="3141065" cy="3323987"/>
          </a:xfrm>
          <a:prstGeom prst="rect">
            <a:avLst/>
          </a:prstGeom>
          <a:noFill/>
        </p:spPr>
        <p:txBody>
          <a:bodyPr wrap="square" rtlCol="0">
            <a:spAutoFit/>
          </a:bodyPr>
          <a:lstStyle/>
          <a:p>
            <a:r>
              <a:rPr lang="en-US" sz="3200" b="1" dirty="0">
                <a:solidFill>
                  <a:srgbClr val="FF0000"/>
                </a:solidFill>
              </a:rPr>
              <a:t>3</a:t>
            </a:r>
            <a:r>
              <a:rPr lang="en-US" sz="3200" b="1" dirty="0"/>
              <a:t> Agents of Sustainability</a:t>
            </a:r>
          </a:p>
          <a:p>
            <a:endParaRPr lang="en-US" b="1" dirty="0"/>
          </a:p>
          <a:p>
            <a:pPr marL="457200" indent="-457200">
              <a:buClr>
                <a:srgbClr val="005EB8"/>
              </a:buClr>
              <a:buFont typeface="+mj-lt"/>
              <a:buAutoNum type="arabicPeriod"/>
            </a:pPr>
            <a:r>
              <a:rPr lang="en-US" sz="3200" dirty="0">
                <a:solidFill>
                  <a:srgbClr val="FF0000"/>
                </a:solidFill>
              </a:rPr>
              <a:t>Evaluation</a:t>
            </a:r>
          </a:p>
          <a:p>
            <a:pPr marL="457200" indent="-457200">
              <a:buClr>
                <a:srgbClr val="005EB8"/>
              </a:buClr>
              <a:buFont typeface="+mj-lt"/>
              <a:buAutoNum type="arabicPeriod"/>
            </a:pPr>
            <a:r>
              <a:rPr lang="en-US" sz="3200" dirty="0">
                <a:solidFill>
                  <a:srgbClr val="FF0000"/>
                </a:solidFill>
              </a:rPr>
              <a:t>Training</a:t>
            </a:r>
          </a:p>
          <a:p>
            <a:pPr marL="457200" indent="-457200">
              <a:buClr>
                <a:srgbClr val="005EB8"/>
              </a:buClr>
              <a:buFont typeface="+mj-lt"/>
              <a:buAutoNum type="arabicPeriod"/>
            </a:pPr>
            <a:r>
              <a:rPr lang="en-US" sz="3200" dirty="0">
                <a:solidFill>
                  <a:srgbClr val="FF0000"/>
                </a:solidFill>
              </a:rPr>
              <a:t>Succession Planning</a:t>
            </a:r>
          </a:p>
        </p:txBody>
      </p:sp>
      <p:sp>
        <p:nvSpPr>
          <p:cNvPr id="16" name="TextBox 15">
            <a:extLst>
              <a:ext uri="{FF2B5EF4-FFF2-40B4-BE49-F238E27FC236}">
                <a16:creationId xmlns:a16="http://schemas.microsoft.com/office/drawing/2014/main" id="{3B422648-1960-4265-A93B-096DBDA22C83}"/>
              </a:ext>
            </a:extLst>
          </p:cNvPr>
          <p:cNvSpPr txBox="1"/>
          <p:nvPr/>
        </p:nvSpPr>
        <p:spPr>
          <a:xfrm>
            <a:off x="7641674" y="4122261"/>
            <a:ext cx="1293649" cy="461665"/>
          </a:xfrm>
          <a:prstGeom prst="rect">
            <a:avLst/>
          </a:prstGeom>
          <a:noFill/>
        </p:spPr>
        <p:txBody>
          <a:bodyPr wrap="square" rtlCol="0">
            <a:spAutoFit/>
          </a:bodyPr>
          <a:lstStyle/>
          <a:p>
            <a:r>
              <a:rPr lang="en-US" sz="800" dirty="0">
                <a:hlinkClick r:id="rId4" tooltip="http://loveactually-blog.blogspot.com/2010/09/life-report-card.html"/>
              </a:rPr>
              <a:t>This Photo</a:t>
            </a:r>
            <a:r>
              <a:rPr lang="en-US" sz="800" dirty="0"/>
              <a:t> by Unknown Author is licensed under </a:t>
            </a:r>
            <a:r>
              <a:rPr lang="en-US" sz="800" dirty="0">
                <a:hlinkClick r:id="rId5" tooltip="https://creativecommons.org/licenses/by-nc/3.0/"/>
              </a:rPr>
              <a:t>CC BY-NC</a:t>
            </a:r>
            <a:endParaRPr lang="en-US" sz="800" dirty="0"/>
          </a:p>
        </p:txBody>
      </p:sp>
      <p:pic>
        <p:nvPicPr>
          <p:cNvPr id="18" name="Picture 17" descr="A close up of a sign&#10;&#10;Description automatically generated">
            <a:extLst>
              <a:ext uri="{FF2B5EF4-FFF2-40B4-BE49-F238E27FC236}">
                <a16:creationId xmlns:a16="http://schemas.microsoft.com/office/drawing/2014/main" id="{37BFED38-61C1-478C-8539-D4C8211987ED}"/>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7508848" y="2326587"/>
            <a:ext cx="1559303" cy="1732559"/>
          </a:xfrm>
          <a:prstGeom prst="rect">
            <a:avLst/>
          </a:prstGeom>
        </p:spPr>
      </p:pic>
      <p:graphicFrame>
        <p:nvGraphicFramePr>
          <p:cNvPr id="20" name="Content Placeholder 4">
            <a:extLst>
              <a:ext uri="{FF2B5EF4-FFF2-40B4-BE49-F238E27FC236}">
                <a16:creationId xmlns:a16="http://schemas.microsoft.com/office/drawing/2014/main" id="{C482E40C-2296-48D5-80D9-2E55FFD23B2D}"/>
              </a:ext>
            </a:extLst>
          </p:cNvPr>
          <p:cNvGraphicFramePr>
            <a:graphicFrameLocks/>
          </p:cNvGraphicFramePr>
          <p:nvPr>
            <p:extLst>
              <p:ext uri="{D42A27DB-BD31-4B8C-83A1-F6EECF244321}">
                <p14:modId xmlns:p14="http://schemas.microsoft.com/office/powerpoint/2010/main" val="2352845608"/>
              </p:ext>
            </p:extLst>
          </p:nvPr>
        </p:nvGraphicFramePr>
        <p:xfrm>
          <a:off x="4217517" y="2623379"/>
          <a:ext cx="2533150" cy="113897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727661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119" y="2102294"/>
            <a:ext cx="4732481" cy="938911"/>
          </a:xfrm>
        </p:spPr>
        <p:txBody>
          <a:bodyPr/>
          <a:lstStyle/>
          <a:p>
            <a:r>
              <a:rPr lang="en-US" sz="6600" dirty="0">
                <a:solidFill>
                  <a:srgbClr val="C00000"/>
                </a:solidFill>
              </a:rPr>
              <a:t>Questions? </a:t>
            </a:r>
          </a:p>
        </p:txBody>
      </p:sp>
      <p:sp>
        <p:nvSpPr>
          <p:cNvPr id="4" name="Slide Number Placeholder 3"/>
          <p:cNvSpPr>
            <a:spLocks noGrp="1"/>
          </p:cNvSpPr>
          <p:nvPr>
            <p:ph type="sldNum" sz="quarter" idx="4"/>
          </p:nvPr>
        </p:nvSpPr>
        <p:spPr/>
        <p:txBody>
          <a:bodyPr/>
          <a:lstStyle/>
          <a:p>
            <a:fld id="{C71A894C-205B-4DAA-9540-5D213890B08A}" type="slidenum">
              <a:rPr lang="en-US" smtClean="0"/>
              <a:pPr/>
              <a:t>46</a:t>
            </a:fld>
            <a:endParaRPr lang="en-US" dirty="0"/>
          </a:p>
        </p:txBody>
      </p:sp>
    </p:spTree>
    <p:extLst>
      <p:ext uri="{BB962C8B-B14F-4D97-AF65-F5344CB8AC3E}">
        <p14:creationId xmlns:p14="http://schemas.microsoft.com/office/powerpoint/2010/main" val="1581189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71A894C-205B-4DAA-9540-5D213890B08A}" type="slidenum">
              <a:rPr lang="en-US" smtClean="0"/>
              <a:pPr/>
              <a:t>47</a:t>
            </a:fld>
            <a:endParaRPr lang="en-US" dirty="0"/>
          </a:p>
        </p:txBody>
      </p:sp>
      <p:pic>
        <p:nvPicPr>
          <p:cNvPr id="10" name="Picture 9">
            <a:extLst>
              <a:ext uri="{FF2B5EF4-FFF2-40B4-BE49-F238E27FC236}">
                <a16:creationId xmlns:a16="http://schemas.microsoft.com/office/drawing/2014/main" id="{AAC21F42-A072-433E-AC6D-AA3D41ADCDF9}"/>
              </a:ext>
            </a:extLst>
          </p:cNvPr>
          <p:cNvPicPr>
            <a:picLocks noChangeAspect="1"/>
          </p:cNvPicPr>
          <p:nvPr/>
        </p:nvPicPr>
        <p:blipFill>
          <a:blip r:embed="rId3"/>
          <a:stretch>
            <a:fillRect/>
          </a:stretch>
        </p:blipFill>
        <p:spPr>
          <a:xfrm rot="20600450">
            <a:off x="655586" y="756536"/>
            <a:ext cx="4352264" cy="3107788"/>
          </a:xfrm>
          <a:prstGeom prst="rect">
            <a:avLst/>
          </a:prstGeom>
        </p:spPr>
      </p:pic>
      <p:sp>
        <p:nvSpPr>
          <p:cNvPr id="11" name="TextBox 10">
            <a:extLst>
              <a:ext uri="{FF2B5EF4-FFF2-40B4-BE49-F238E27FC236}">
                <a16:creationId xmlns:a16="http://schemas.microsoft.com/office/drawing/2014/main" id="{184C5DFA-1229-46B5-853F-43BD1CAC6911}"/>
              </a:ext>
            </a:extLst>
          </p:cNvPr>
          <p:cNvSpPr txBox="1"/>
          <p:nvPr/>
        </p:nvSpPr>
        <p:spPr>
          <a:xfrm>
            <a:off x="5671222" y="2046297"/>
            <a:ext cx="2495550" cy="1200329"/>
          </a:xfrm>
          <a:prstGeom prst="rect">
            <a:avLst/>
          </a:prstGeom>
          <a:noFill/>
        </p:spPr>
        <p:txBody>
          <a:bodyPr wrap="square" rtlCol="0">
            <a:spAutoFit/>
          </a:bodyPr>
          <a:lstStyle/>
          <a:p>
            <a:r>
              <a:rPr lang="en-US" sz="2400" dirty="0"/>
              <a:t>For Your Attendance and Participation</a:t>
            </a:r>
          </a:p>
        </p:txBody>
      </p:sp>
    </p:spTree>
    <p:extLst>
      <p:ext uri="{BB962C8B-B14F-4D97-AF65-F5344CB8AC3E}">
        <p14:creationId xmlns:p14="http://schemas.microsoft.com/office/powerpoint/2010/main" val="2589601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489" y="26610"/>
            <a:ext cx="7772400" cy="422867"/>
          </a:xfrm>
        </p:spPr>
        <p:txBody>
          <a:bodyPr/>
          <a:lstStyle/>
          <a:p>
            <a:r>
              <a:rPr lang="en-US" sz="2000" dirty="0"/>
              <a:t>References</a:t>
            </a:r>
          </a:p>
        </p:txBody>
      </p:sp>
      <p:sp>
        <p:nvSpPr>
          <p:cNvPr id="4" name="Slide Number Placeholder 3"/>
          <p:cNvSpPr>
            <a:spLocks noGrp="1"/>
          </p:cNvSpPr>
          <p:nvPr>
            <p:ph type="sldNum" sz="quarter" idx="4"/>
          </p:nvPr>
        </p:nvSpPr>
        <p:spPr/>
        <p:txBody>
          <a:bodyPr/>
          <a:lstStyle/>
          <a:p>
            <a:fld id="{C71A894C-205B-4DAA-9540-5D213890B08A}" type="slidenum">
              <a:rPr lang="en-US" smtClean="0"/>
              <a:pPr/>
              <a:t>48</a:t>
            </a:fld>
            <a:endParaRPr lang="en-US" dirty="0"/>
          </a:p>
        </p:txBody>
      </p:sp>
      <p:sp>
        <p:nvSpPr>
          <p:cNvPr id="10" name="Rectangle 9">
            <a:extLst>
              <a:ext uri="{FF2B5EF4-FFF2-40B4-BE49-F238E27FC236}">
                <a16:creationId xmlns:a16="http://schemas.microsoft.com/office/drawing/2014/main" id="{FB6B8145-D24F-40ED-85CB-FF1618359F4F}"/>
              </a:ext>
            </a:extLst>
          </p:cNvPr>
          <p:cNvSpPr/>
          <p:nvPr/>
        </p:nvSpPr>
        <p:spPr>
          <a:xfrm>
            <a:off x="186489" y="375530"/>
            <a:ext cx="8867274" cy="4401205"/>
          </a:xfrm>
          <a:prstGeom prst="rect">
            <a:avLst/>
          </a:prstGeom>
        </p:spPr>
        <p:txBody>
          <a:bodyPr wrap="square">
            <a:spAutoFit/>
          </a:bodyPr>
          <a:lstStyle/>
          <a:p>
            <a:pPr lvl="0" eaLnBrk="0" fontAlgn="base" hangingPunct="0">
              <a:spcBef>
                <a:spcPct val="0"/>
              </a:spcBef>
              <a:spcAft>
                <a:spcPct val="0"/>
              </a:spcAft>
            </a:pPr>
            <a:r>
              <a:rPr lang="en-US" altLang="en-US" sz="1000" dirty="0">
                <a:latin typeface="Calibri" panose="020F0502020204030204" pitchFamily="34" charset="0"/>
                <a:ea typeface="Calibri" panose="020F0502020204030204" pitchFamily="34" charset="0"/>
                <a:cs typeface="Calibri" panose="020F0502020204030204" pitchFamily="34" charset="0"/>
              </a:rPr>
              <a:t>Autodesk, Inc. (2018). </a:t>
            </a:r>
            <a:r>
              <a:rPr lang="en-US" altLang="en-US" sz="1000" i="1" dirty="0">
                <a:latin typeface="Calibri" panose="020F0502020204030204" pitchFamily="34" charset="0"/>
                <a:ea typeface="Calibri" panose="020F0502020204030204" pitchFamily="34" charset="0"/>
                <a:cs typeface="Calibri" panose="020F0502020204030204" pitchFamily="34" charset="0"/>
              </a:rPr>
              <a:t>The Key Performance Indicators of Construction Report.</a:t>
            </a:r>
            <a:r>
              <a:rPr lang="en-US" altLang="en-US" sz="1000" dirty="0">
                <a:latin typeface="Calibri" panose="020F0502020204030204" pitchFamily="34" charset="0"/>
                <a:ea typeface="Calibri" panose="020F0502020204030204" pitchFamily="34" charset="0"/>
                <a:cs typeface="Calibri" panose="020F0502020204030204" pitchFamily="34" charset="0"/>
              </a:rPr>
              <a:t> Retrieved from Autodesk: https://damassets.autodesk.net/content/dam/autodesk/draftr/4794/KPIs-of-Construction-Report.pdf</a:t>
            </a:r>
            <a:endParaRPr lang="en-US" altLang="en-US" sz="1000" dirty="0">
              <a:latin typeface="Calibri" panose="020F0502020204030204" pitchFamily="34" charset="0"/>
              <a:cs typeface="Calibri" panose="020F0502020204030204" pitchFamily="34" charset="0"/>
            </a:endParaRPr>
          </a:p>
          <a:p>
            <a:pPr lvl="0" eaLnBrk="0" fontAlgn="base" hangingPunct="0">
              <a:spcBef>
                <a:spcPct val="0"/>
              </a:spcBef>
              <a:spcAft>
                <a:spcPct val="0"/>
              </a:spcAft>
            </a:pPr>
            <a:r>
              <a:rPr lang="en-US" altLang="en-US" sz="1000" dirty="0">
                <a:latin typeface="Calibri" panose="020F0502020204030204" pitchFamily="34" charset="0"/>
                <a:ea typeface="Calibri" panose="020F0502020204030204" pitchFamily="34" charset="0"/>
                <a:cs typeface="Calibri" panose="020F0502020204030204" pitchFamily="34" charset="0"/>
              </a:rPr>
              <a:t>Chamberlain, B. (2016, June 20). </a:t>
            </a:r>
            <a:r>
              <a:rPr lang="en-US" altLang="en-US" sz="1000" i="1" dirty="0">
                <a:latin typeface="Calibri" panose="020F0502020204030204" pitchFamily="34" charset="0"/>
                <a:ea typeface="Calibri" panose="020F0502020204030204" pitchFamily="34" charset="0"/>
                <a:cs typeface="Calibri" panose="020F0502020204030204" pitchFamily="34" charset="0"/>
              </a:rPr>
              <a:t>A Key Takeaway from the Gartner PPM Summit.</a:t>
            </a:r>
            <a:r>
              <a:rPr lang="en-US" altLang="en-US" sz="1000" dirty="0">
                <a:latin typeface="Calibri" panose="020F0502020204030204" pitchFamily="34" charset="0"/>
                <a:ea typeface="Calibri" panose="020F0502020204030204" pitchFamily="34" charset="0"/>
                <a:cs typeface="Calibri" panose="020F0502020204030204" pitchFamily="34" charset="0"/>
              </a:rPr>
              <a:t> Retrieved from ProjectManagement.com: https://www.projectmanagement.com/articles/470292/A-Key-Takeaway-from-the-Gartner-PPM-Summit</a:t>
            </a:r>
            <a:endParaRPr lang="en-US" altLang="en-US" sz="1000" dirty="0">
              <a:latin typeface="Calibri" panose="020F0502020204030204" pitchFamily="34" charset="0"/>
              <a:cs typeface="Calibri" panose="020F0502020204030204" pitchFamily="34" charset="0"/>
            </a:endParaRPr>
          </a:p>
          <a:p>
            <a:pPr lvl="0" eaLnBrk="0" fontAlgn="base" hangingPunct="0">
              <a:spcBef>
                <a:spcPct val="0"/>
              </a:spcBef>
              <a:spcAft>
                <a:spcPct val="0"/>
              </a:spcAft>
            </a:pPr>
            <a:r>
              <a:rPr lang="en-US" altLang="en-US" sz="1000" dirty="0">
                <a:latin typeface="Calibri" panose="020F0502020204030204" pitchFamily="34" charset="0"/>
                <a:ea typeface="Calibri" panose="020F0502020204030204" pitchFamily="34" charset="0"/>
                <a:cs typeface="Calibri" panose="020F0502020204030204" pitchFamily="34" charset="0"/>
              </a:rPr>
              <a:t>ESI International. (2011). </a:t>
            </a:r>
            <a:r>
              <a:rPr lang="en-US" altLang="en-US" sz="1000" i="1" dirty="0">
                <a:latin typeface="Calibri" panose="020F0502020204030204" pitchFamily="34" charset="0"/>
                <a:ea typeface="Calibri" panose="020F0502020204030204" pitchFamily="34" charset="0"/>
                <a:cs typeface="Calibri" panose="020F0502020204030204" pitchFamily="34" charset="0"/>
              </a:rPr>
              <a:t>The Global State of the PMO: Its Value, Effectiveness and Role as the Hub of Training.</a:t>
            </a:r>
            <a:r>
              <a:rPr lang="en-US" altLang="en-US" sz="1000" dirty="0">
                <a:latin typeface="Calibri" panose="020F0502020204030204" pitchFamily="34" charset="0"/>
                <a:ea typeface="Calibri" panose="020F0502020204030204" pitchFamily="34" charset="0"/>
                <a:cs typeface="Calibri" panose="020F0502020204030204" pitchFamily="34" charset="0"/>
              </a:rPr>
              <a:t> Retrieved from ESI-Intl.com.</a:t>
            </a:r>
          </a:p>
          <a:p>
            <a:pPr eaLnBrk="0" fontAlgn="base" hangingPunct="0">
              <a:spcBef>
                <a:spcPct val="0"/>
              </a:spcBef>
              <a:spcAft>
                <a:spcPct val="0"/>
              </a:spcAft>
            </a:pPr>
            <a:r>
              <a:rPr lang="en-US" altLang="en-US" sz="1000" dirty="0">
                <a:latin typeface="Calibri" panose="020F0502020204030204" pitchFamily="34" charset="0"/>
                <a:cs typeface="Calibri" panose="020F0502020204030204" pitchFamily="34" charset="0"/>
              </a:rPr>
              <a:t>Hurley, Kevin. (2019). </a:t>
            </a:r>
            <a:r>
              <a:rPr lang="en-US" altLang="en-US" sz="1000" i="1" dirty="0">
                <a:latin typeface="Calibri" panose="020F0502020204030204" pitchFamily="34" charset="0"/>
                <a:cs typeface="Calibri" panose="020F0502020204030204" pitchFamily="34" charset="0"/>
              </a:rPr>
              <a:t>PMO Leaders: Creating Executive Conversations That Convert. </a:t>
            </a:r>
            <a:r>
              <a:rPr lang="en-US" altLang="en-US" sz="1000" dirty="0">
                <a:latin typeface="Calibri" panose="020F0502020204030204" pitchFamily="34" charset="0"/>
                <a:cs typeface="Calibri" panose="020F0502020204030204" pitchFamily="34" charset="0"/>
              </a:rPr>
              <a:t>Retrieved from PMtimes.com: </a:t>
            </a:r>
            <a:r>
              <a:rPr lang="en-US" sz="1000" dirty="0">
                <a:latin typeface="Calibri" panose="020F0502020204030204" pitchFamily="34" charset="0"/>
                <a:cs typeface="Calibri" panose="020F0502020204030204" pitchFamily="34" charset="0"/>
              </a:rPr>
              <a:t>https://www.projecttimes.com/articles/pmo-leaders-creating-executive-conversations-that-convert.html</a:t>
            </a:r>
            <a:endParaRPr lang="en-US" altLang="en-US" sz="1000" dirty="0">
              <a:latin typeface="Calibri" panose="020F0502020204030204" pitchFamily="34" charset="0"/>
              <a:cs typeface="Calibri" panose="020F0502020204030204" pitchFamily="34" charset="0"/>
            </a:endParaRPr>
          </a:p>
          <a:p>
            <a:pPr lvl="0" eaLnBrk="0" fontAlgn="base" hangingPunct="0">
              <a:spcBef>
                <a:spcPct val="0"/>
              </a:spcBef>
              <a:spcAft>
                <a:spcPct val="0"/>
              </a:spcAft>
            </a:pPr>
            <a:r>
              <a:rPr lang="en-US" altLang="en-US" sz="1000" dirty="0">
                <a:latin typeface="Calibri" panose="020F0502020204030204" pitchFamily="34" charset="0"/>
                <a:ea typeface="Calibri" panose="020F0502020204030204" pitchFamily="34" charset="0"/>
                <a:cs typeface="Calibri" panose="020F0502020204030204" pitchFamily="34" charset="0"/>
              </a:rPr>
              <a:t>James S. Pennypacker and Lowell D. Dye, editors. (2002). </a:t>
            </a:r>
            <a:r>
              <a:rPr lang="en-US" altLang="en-US" sz="1000" i="1" dirty="0">
                <a:latin typeface="Calibri" panose="020F0502020204030204" pitchFamily="34" charset="0"/>
                <a:ea typeface="Calibri" panose="020F0502020204030204" pitchFamily="34" charset="0"/>
                <a:cs typeface="Calibri" panose="020F0502020204030204" pitchFamily="34" charset="0"/>
              </a:rPr>
              <a:t>Managing Multiple Projects – Planning, Scheduling, and Allocation Resources for Competitive Advantage.</a:t>
            </a:r>
            <a:r>
              <a:rPr lang="en-US" altLang="en-US" sz="1000" dirty="0">
                <a:latin typeface="Calibri" panose="020F0502020204030204" pitchFamily="34" charset="0"/>
                <a:ea typeface="Calibri" panose="020F0502020204030204" pitchFamily="34" charset="0"/>
                <a:cs typeface="Calibri" panose="020F0502020204030204" pitchFamily="34" charset="0"/>
              </a:rPr>
              <a:t> New York: Marcel Dekker, Inc.</a:t>
            </a:r>
          </a:p>
          <a:p>
            <a:pPr lvl="0" eaLnBrk="0" fontAlgn="base" hangingPunct="0">
              <a:spcBef>
                <a:spcPct val="0"/>
              </a:spcBef>
              <a:spcAft>
                <a:spcPct val="0"/>
              </a:spcAft>
            </a:pPr>
            <a:r>
              <a:rPr lang="en-US" altLang="en-US" sz="1000" dirty="0" err="1">
                <a:latin typeface="Calibri" panose="020F0502020204030204" pitchFamily="34" charset="0"/>
                <a:ea typeface="Calibri" panose="020F0502020204030204" pitchFamily="34" charset="0"/>
                <a:cs typeface="Calibri" panose="020F0502020204030204" pitchFamily="34" charset="0"/>
              </a:rPr>
              <a:t>Letavac</a:t>
            </a:r>
            <a:r>
              <a:rPr lang="en-US" altLang="en-US" sz="1000" dirty="0">
                <a:latin typeface="Calibri" panose="020F0502020204030204" pitchFamily="34" charset="0"/>
                <a:ea typeface="Calibri" panose="020F0502020204030204" pitchFamily="34" charset="0"/>
                <a:cs typeface="Calibri" panose="020F0502020204030204" pitchFamily="34" charset="0"/>
              </a:rPr>
              <a:t>, Craig, PMP, </a:t>
            </a:r>
            <a:r>
              <a:rPr lang="en-US" altLang="en-US" sz="1000" dirty="0" err="1">
                <a:latin typeface="Calibri" panose="020F0502020204030204" pitchFamily="34" charset="0"/>
                <a:ea typeface="Calibri" panose="020F0502020204030204" pitchFamily="34" charset="0"/>
                <a:cs typeface="Calibri" panose="020F0502020204030204" pitchFamily="34" charset="0"/>
              </a:rPr>
              <a:t>PgMP</a:t>
            </a:r>
            <a:r>
              <a:rPr lang="en-US" altLang="en-US" sz="1000" dirty="0">
                <a:latin typeface="Calibri" panose="020F0502020204030204" pitchFamily="34" charset="0"/>
                <a:ea typeface="Calibri" panose="020F0502020204030204" pitchFamily="34" charset="0"/>
                <a:cs typeface="Calibri" panose="020F0502020204030204" pitchFamily="34" charset="0"/>
              </a:rPr>
              <a:t>. PMP. (2018</a:t>
            </a:r>
            <a:r>
              <a:rPr lang="en-US" altLang="en-US" sz="1000" i="1" dirty="0">
                <a:latin typeface="Calibri" panose="020F0502020204030204" pitchFamily="34" charset="0"/>
                <a:ea typeface="Calibri" panose="020F0502020204030204" pitchFamily="34" charset="0"/>
                <a:cs typeface="Calibri" panose="020F0502020204030204" pitchFamily="34" charset="0"/>
              </a:rPr>
              <a:t>) PMO Frameworks.  </a:t>
            </a:r>
            <a:r>
              <a:rPr lang="en-US" altLang="en-US" sz="1000" dirty="0">
                <a:latin typeface="Calibri" panose="020F0502020204030204" pitchFamily="34" charset="0"/>
                <a:ea typeface="Calibri" panose="020F0502020204030204" pitchFamily="34" charset="0"/>
                <a:cs typeface="Calibri" panose="020F0502020204030204" pitchFamily="34" charset="0"/>
              </a:rPr>
              <a:t>Retrieved from Project Management Institute, Inc. </a:t>
            </a:r>
            <a:r>
              <a:rPr lang="en-US" sz="10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https://www.pmi.org/-/media/pmi/documents/public/pdf/learning/thought-leadership/pulse/pmo-frameworks.pdf</a:t>
            </a:r>
            <a:endParaRPr lang="en-US" altLang="en-US" sz="1000" dirty="0">
              <a:latin typeface="Calibri" panose="020F0502020204030204" pitchFamily="34" charset="0"/>
              <a:ea typeface="Calibri" panose="020F0502020204030204" pitchFamily="34" charset="0"/>
              <a:cs typeface="Calibri" panose="020F0502020204030204" pitchFamily="34" charset="0"/>
            </a:endParaRPr>
          </a:p>
          <a:p>
            <a:pPr lvl="0" eaLnBrk="0" fontAlgn="base" hangingPunct="0">
              <a:spcBef>
                <a:spcPct val="0"/>
              </a:spcBef>
              <a:spcAft>
                <a:spcPct val="0"/>
              </a:spcAft>
            </a:pPr>
            <a:r>
              <a:rPr lang="en-US" altLang="en-US" sz="1000" dirty="0">
                <a:latin typeface="Calibri" panose="020F0502020204030204" pitchFamily="34" charset="0"/>
                <a:ea typeface="Calibri" panose="020F0502020204030204" pitchFamily="34" charset="0"/>
                <a:cs typeface="Calibri" panose="020F0502020204030204" pitchFamily="34" charset="0"/>
              </a:rPr>
              <a:t>Luca </a:t>
            </a:r>
            <a:r>
              <a:rPr lang="en-US" altLang="en-US" sz="1000" dirty="0" err="1">
                <a:latin typeface="Calibri" panose="020F0502020204030204" pitchFamily="34" charset="0"/>
                <a:ea typeface="Calibri" panose="020F0502020204030204" pitchFamily="34" charset="0"/>
                <a:cs typeface="Calibri" panose="020F0502020204030204" pitchFamily="34" charset="0"/>
              </a:rPr>
              <a:t>Giraudo</a:t>
            </a:r>
            <a:r>
              <a:rPr lang="en-US" altLang="en-US" sz="1000" dirty="0">
                <a:latin typeface="Calibri" panose="020F0502020204030204" pitchFamily="34" charset="0"/>
                <a:ea typeface="Calibri" panose="020F0502020204030204" pitchFamily="34" charset="0"/>
                <a:cs typeface="Calibri" panose="020F0502020204030204" pitchFamily="34" charset="0"/>
              </a:rPr>
              <a:t>, E. M. (2015, May 11). PMO evolution: from the origin to the future. Newtown Square, PA, US.</a:t>
            </a:r>
            <a:endParaRPr lang="en-US" altLang="en-US" sz="1000" dirty="0">
              <a:latin typeface="Calibri" panose="020F0502020204030204" pitchFamily="34" charset="0"/>
              <a:cs typeface="Calibri" panose="020F0502020204030204" pitchFamily="34" charset="0"/>
            </a:endParaRPr>
          </a:p>
          <a:p>
            <a:pPr eaLnBrk="0" fontAlgn="base" hangingPunct="0">
              <a:spcBef>
                <a:spcPct val="0"/>
              </a:spcBef>
              <a:spcAft>
                <a:spcPct val="0"/>
              </a:spcAft>
            </a:pPr>
            <a:r>
              <a:rPr lang="en-US" altLang="en-US" sz="1000" dirty="0">
                <a:latin typeface="Calibri" panose="020F0502020204030204" pitchFamily="34" charset="0"/>
                <a:cs typeface="Calibri" panose="020F0502020204030204" pitchFamily="34" charset="0"/>
              </a:rPr>
              <a:t>Makar, Andrew. (2019). </a:t>
            </a:r>
            <a:r>
              <a:rPr lang="en-US" altLang="en-US" sz="1000" i="1" dirty="0">
                <a:latin typeface="Calibri" panose="020F0502020204030204" pitchFamily="34" charset="0"/>
                <a:cs typeface="Calibri" panose="020F0502020204030204" pitchFamily="34" charset="0"/>
              </a:rPr>
              <a:t>PMO Functions Explained</a:t>
            </a:r>
            <a:r>
              <a:rPr lang="en-US" altLang="en-US" sz="1000" dirty="0">
                <a:latin typeface="Calibri" panose="020F0502020204030204" pitchFamily="34" charset="0"/>
                <a:cs typeface="Calibri" panose="020F0502020204030204" pitchFamily="34" charset="0"/>
              </a:rPr>
              <a:t>. Tactical Project Management. Retrieved from </a:t>
            </a:r>
            <a:r>
              <a:rPr lang="en-US" sz="1000"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https://tacticalprojectmanagement.com/pmo-functions/</a:t>
            </a:r>
            <a:endParaRPr lang="en-US" altLang="en-US" sz="1000" dirty="0">
              <a:latin typeface="Calibri" panose="020F0502020204030204" pitchFamily="34" charset="0"/>
              <a:cs typeface="Calibri" panose="020F0502020204030204" pitchFamily="34" charset="0"/>
            </a:endParaRPr>
          </a:p>
          <a:p>
            <a:pPr lvl="0" eaLnBrk="0" fontAlgn="base" hangingPunct="0">
              <a:spcBef>
                <a:spcPct val="0"/>
              </a:spcBef>
              <a:spcAft>
                <a:spcPct val="0"/>
              </a:spcAft>
            </a:pPr>
            <a:r>
              <a:rPr lang="en-US" altLang="en-US" sz="1000" dirty="0">
                <a:latin typeface="Calibri" panose="020F0502020204030204" pitchFamily="34" charset="0"/>
                <a:ea typeface="Calibri" panose="020F0502020204030204" pitchFamily="34" charset="0"/>
                <a:cs typeface="Calibri" panose="020F0502020204030204" pitchFamily="34" charset="0"/>
              </a:rPr>
              <a:t>Needs, Ian, (2019, April 10). Why PMOs Fail: 5 Shocking PMO Statistics. Retrieved from KeyedIn.com https://www.keyedin.com/article/why-pmos-fail-5-shocking-pmo-statistics/</a:t>
            </a:r>
          </a:p>
          <a:p>
            <a:pPr lvl="0" eaLnBrk="0" fontAlgn="base" hangingPunct="0">
              <a:spcBef>
                <a:spcPct val="0"/>
              </a:spcBef>
              <a:spcAft>
                <a:spcPct val="0"/>
              </a:spcAft>
            </a:pPr>
            <a:r>
              <a:rPr lang="en-US" altLang="en-US" sz="1000" dirty="0" err="1">
                <a:latin typeface="Calibri" panose="020F0502020204030204" pitchFamily="34" charset="0"/>
                <a:ea typeface="Calibri" panose="020F0502020204030204" pitchFamily="34" charset="0"/>
                <a:cs typeface="Calibri" panose="020F0502020204030204" pitchFamily="34" charset="0"/>
              </a:rPr>
              <a:t>Pettey</a:t>
            </a:r>
            <a:r>
              <a:rPr lang="en-US" altLang="en-US" sz="1000" dirty="0">
                <a:latin typeface="Calibri" panose="020F0502020204030204" pitchFamily="34" charset="0"/>
                <a:ea typeface="Calibri" panose="020F0502020204030204" pitchFamily="34" charset="0"/>
                <a:cs typeface="Calibri" panose="020F0502020204030204" pitchFamily="34" charset="0"/>
              </a:rPr>
              <a:t>, C. (2017, March 9). </a:t>
            </a:r>
            <a:r>
              <a:rPr lang="en-US" altLang="en-US" sz="1000" i="1" dirty="0">
                <a:latin typeface="Calibri" panose="020F0502020204030204" pitchFamily="34" charset="0"/>
                <a:ea typeface="Calibri" panose="020F0502020204030204" pitchFamily="34" charset="0"/>
                <a:cs typeface="Calibri" panose="020F0502020204030204" pitchFamily="34" charset="0"/>
              </a:rPr>
              <a:t>Don't Leave the PPM Strategy to Chance.</a:t>
            </a:r>
            <a:r>
              <a:rPr lang="en-US" altLang="en-US" sz="1000" dirty="0">
                <a:latin typeface="Calibri" panose="020F0502020204030204" pitchFamily="34" charset="0"/>
                <a:ea typeface="Calibri" panose="020F0502020204030204" pitchFamily="34" charset="0"/>
                <a:cs typeface="Calibri" panose="020F0502020204030204" pitchFamily="34" charset="0"/>
              </a:rPr>
              <a:t> Retrieved from Gartner: https://www.gartner.com/smarterwithgartner/dont-leave-the-ppm-strategy-to-chance/</a:t>
            </a:r>
            <a:endParaRPr lang="en-US" altLang="en-US" sz="1000" dirty="0">
              <a:latin typeface="Calibri" panose="020F0502020204030204" pitchFamily="34" charset="0"/>
              <a:cs typeface="Calibri" panose="020F0502020204030204" pitchFamily="34" charset="0"/>
            </a:endParaRPr>
          </a:p>
          <a:p>
            <a:pPr lvl="0" eaLnBrk="0" fontAlgn="base" hangingPunct="0">
              <a:spcBef>
                <a:spcPct val="0"/>
              </a:spcBef>
              <a:spcAft>
                <a:spcPct val="0"/>
              </a:spcAft>
            </a:pPr>
            <a:r>
              <a:rPr lang="en-US" altLang="en-US" sz="1000" dirty="0">
                <a:latin typeface="Calibri" panose="020F0502020204030204" pitchFamily="34" charset="0"/>
                <a:ea typeface="Calibri" panose="020F0502020204030204" pitchFamily="34" charset="0"/>
                <a:cs typeface="Calibri" panose="020F0502020204030204" pitchFamily="34" charset="0"/>
              </a:rPr>
              <a:t>Petty, C. (2019, March 28). </a:t>
            </a:r>
            <a:r>
              <a:rPr lang="en-US" altLang="en-US" sz="1000" i="1" dirty="0">
                <a:latin typeface="Calibri" panose="020F0502020204030204" pitchFamily="34" charset="0"/>
                <a:ea typeface="Calibri" panose="020F0502020204030204" pitchFamily="34" charset="0"/>
                <a:cs typeface="Calibri" panose="020F0502020204030204" pitchFamily="34" charset="0"/>
              </a:rPr>
              <a:t>4 Types of Project Management Offices That Deliver Value.</a:t>
            </a:r>
            <a:r>
              <a:rPr lang="en-US" altLang="en-US" sz="1000" dirty="0">
                <a:latin typeface="Calibri" panose="020F0502020204030204" pitchFamily="34" charset="0"/>
                <a:ea typeface="Calibri" panose="020F0502020204030204" pitchFamily="34" charset="0"/>
                <a:cs typeface="Calibri" panose="020F0502020204030204" pitchFamily="34" charset="0"/>
              </a:rPr>
              <a:t> Retrieved from Gartner: https://www.gartner.com/smarterwithgartner/4-types-of-project-management-offices-that-deliver-value/</a:t>
            </a:r>
            <a:endParaRPr lang="en-US" altLang="en-US" sz="1000" dirty="0">
              <a:latin typeface="Calibri" panose="020F0502020204030204" pitchFamily="34" charset="0"/>
              <a:cs typeface="Calibri" panose="020F0502020204030204" pitchFamily="34" charset="0"/>
            </a:endParaRPr>
          </a:p>
          <a:p>
            <a:pPr lvl="0" eaLnBrk="0" fontAlgn="base" hangingPunct="0">
              <a:spcBef>
                <a:spcPct val="0"/>
              </a:spcBef>
              <a:spcAft>
                <a:spcPct val="0"/>
              </a:spcAft>
            </a:pPr>
            <a:r>
              <a:rPr lang="en-US" altLang="en-US" sz="1000" dirty="0" err="1">
                <a:latin typeface="Calibri" panose="020F0502020204030204" pitchFamily="34" charset="0"/>
                <a:ea typeface="Calibri" panose="020F0502020204030204" pitchFamily="34" charset="0"/>
                <a:cs typeface="Calibri" panose="020F0502020204030204" pitchFamily="34" charset="0"/>
              </a:rPr>
              <a:t>pmsolutions</a:t>
            </a:r>
            <a:r>
              <a:rPr lang="en-US" altLang="en-US" sz="1000" dirty="0">
                <a:latin typeface="Calibri" panose="020F0502020204030204" pitchFamily="34" charset="0"/>
                <a:ea typeface="Calibri" panose="020F0502020204030204" pitchFamily="34" charset="0"/>
                <a:cs typeface="Calibri" panose="020F0502020204030204" pitchFamily="34" charset="0"/>
              </a:rPr>
              <a:t> research. (2014). </a:t>
            </a:r>
            <a:r>
              <a:rPr lang="en-US" altLang="en-US" sz="1000" i="1" dirty="0">
                <a:latin typeface="Calibri" panose="020F0502020204030204" pitchFamily="34" charset="0"/>
                <a:ea typeface="Calibri" panose="020F0502020204030204" pitchFamily="34" charset="0"/>
                <a:cs typeface="Calibri" panose="020F0502020204030204" pitchFamily="34" charset="0"/>
              </a:rPr>
              <a:t>The State of the Project Management Office (PMO) 2014.</a:t>
            </a:r>
            <a:r>
              <a:rPr lang="en-US" altLang="en-US" sz="1000" dirty="0">
                <a:latin typeface="Calibri" panose="020F0502020204030204" pitchFamily="34" charset="0"/>
                <a:ea typeface="Calibri" panose="020F0502020204030204" pitchFamily="34" charset="0"/>
                <a:cs typeface="Calibri" panose="020F0502020204030204" pitchFamily="34" charset="0"/>
              </a:rPr>
              <a:t> Retrieved from </a:t>
            </a:r>
            <a:r>
              <a:rPr lang="en-US" altLang="en-US" sz="1000" dirty="0" err="1">
                <a:latin typeface="Calibri" panose="020F0502020204030204" pitchFamily="34" charset="0"/>
                <a:ea typeface="Calibri" panose="020F0502020204030204" pitchFamily="34" charset="0"/>
                <a:cs typeface="Calibri" panose="020F0502020204030204" pitchFamily="34" charset="0"/>
              </a:rPr>
              <a:t>pmsolutions</a:t>
            </a:r>
            <a:r>
              <a:rPr lang="en-US" altLang="en-US" sz="1000" dirty="0">
                <a:latin typeface="Calibri" panose="020F0502020204030204" pitchFamily="34" charset="0"/>
                <a:ea typeface="Calibri" panose="020F0502020204030204" pitchFamily="34" charset="0"/>
                <a:cs typeface="Calibri" panose="020F0502020204030204" pitchFamily="34" charset="0"/>
              </a:rPr>
              <a:t>: https://www.pmsolutions.com/reports/State_of_the_PMO_2014_Research_Report_FINAL.pdf</a:t>
            </a:r>
            <a:endParaRPr lang="en-US" altLang="en-US" sz="1000" dirty="0">
              <a:latin typeface="Calibri" panose="020F0502020204030204" pitchFamily="34" charset="0"/>
              <a:cs typeface="Calibri" panose="020F0502020204030204" pitchFamily="34" charset="0"/>
            </a:endParaRPr>
          </a:p>
          <a:p>
            <a:pPr lvl="0" eaLnBrk="0" fontAlgn="base" hangingPunct="0">
              <a:spcBef>
                <a:spcPct val="0"/>
              </a:spcBef>
              <a:spcAft>
                <a:spcPct val="0"/>
              </a:spcAft>
            </a:pPr>
            <a:r>
              <a:rPr lang="en-US" altLang="en-US" sz="1000" dirty="0">
                <a:latin typeface="Calibri" panose="020F0502020204030204" pitchFamily="34" charset="0"/>
                <a:ea typeface="Calibri" panose="020F0502020204030204" pitchFamily="34" charset="0"/>
                <a:cs typeface="Calibri" panose="020F0502020204030204" pitchFamily="34" charset="0"/>
              </a:rPr>
              <a:t>Project Management Institute. (2012). </a:t>
            </a:r>
            <a:r>
              <a:rPr lang="en-US" altLang="en-US" sz="1000" i="1" dirty="0">
                <a:latin typeface="Calibri" panose="020F0502020204030204" pitchFamily="34" charset="0"/>
                <a:ea typeface="Calibri" panose="020F0502020204030204" pitchFamily="34" charset="0"/>
                <a:cs typeface="Calibri" panose="020F0502020204030204" pitchFamily="34" charset="0"/>
              </a:rPr>
              <a:t>The Project Management Office: In Sync With Strategy.</a:t>
            </a:r>
            <a:r>
              <a:rPr lang="en-US" altLang="en-US" sz="1000" dirty="0">
                <a:latin typeface="Calibri" panose="020F0502020204030204" pitchFamily="34" charset="0"/>
                <a:ea typeface="Calibri" panose="020F0502020204030204" pitchFamily="34" charset="0"/>
                <a:cs typeface="Calibri" panose="020F0502020204030204" pitchFamily="34" charset="0"/>
              </a:rPr>
              <a:t> Retrieved from PMI-Project Management Institute: https://www.pmi.org/-/media/pmi/documents/public/pdf/white-papers/value-of-pmo.pdf</a:t>
            </a:r>
            <a:endParaRPr lang="en-US" altLang="en-US" sz="1000" dirty="0">
              <a:latin typeface="Calibri" panose="020F0502020204030204" pitchFamily="34" charset="0"/>
              <a:cs typeface="Calibri" panose="020F0502020204030204" pitchFamily="34" charset="0"/>
            </a:endParaRPr>
          </a:p>
          <a:p>
            <a:pPr lvl="0" eaLnBrk="0" fontAlgn="base" hangingPunct="0">
              <a:spcBef>
                <a:spcPct val="0"/>
              </a:spcBef>
              <a:spcAft>
                <a:spcPct val="0"/>
              </a:spcAft>
            </a:pPr>
            <a:r>
              <a:rPr lang="en-US" altLang="en-US" sz="1000" dirty="0" err="1">
                <a:latin typeface="Calibri" panose="020F0502020204030204" pitchFamily="34" charset="0"/>
                <a:ea typeface="Calibri" panose="020F0502020204030204" pitchFamily="34" charset="0"/>
                <a:cs typeface="Calibri" panose="020F0502020204030204" pitchFamily="34" charset="0"/>
              </a:rPr>
              <a:t>Reiling</a:t>
            </a:r>
            <a:r>
              <a:rPr lang="en-US" altLang="en-US" sz="1000" dirty="0">
                <a:latin typeface="Calibri" panose="020F0502020204030204" pitchFamily="34" charset="0"/>
                <a:ea typeface="Calibri" panose="020F0502020204030204" pitchFamily="34" charset="0"/>
                <a:cs typeface="Calibri" panose="020F0502020204030204" pitchFamily="34" charset="0"/>
              </a:rPr>
              <a:t>, J. (2019, February). </a:t>
            </a:r>
            <a:r>
              <a:rPr lang="en-US" altLang="en-US" sz="1000" i="1" dirty="0">
                <a:latin typeface="Calibri" panose="020F0502020204030204" pitchFamily="34" charset="0"/>
                <a:ea typeface="Calibri" panose="020F0502020204030204" pitchFamily="34" charset="0"/>
                <a:cs typeface="Calibri" panose="020F0502020204030204" pitchFamily="34" charset="0"/>
              </a:rPr>
              <a:t>THE THREE DIFFERENT TYPES OF PROJECT MANAGEMENT OFFICES.</a:t>
            </a:r>
            <a:r>
              <a:rPr lang="en-US" altLang="en-US" sz="1000" dirty="0">
                <a:latin typeface="Calibri" panose="020F0502020204030204" pitchFamily="34" charset="0"/>
                <a:ea typeface="Calibri" panose="020F0502020204030204" pitchFamily="34" charset="0"/>
                <a:cs typeface="Calibri" panose="020F0502020204030204" pitchFamily="34" charset="0"/>
              </a:rPr>
              <a:t> Retrieved from Project Smart: https://www.projectsmart.co.uk/3-different-types-of-project-management-offices.php</a:t>
            </a:r>
          </a:p>
          <a:p>
            <a:pPr lvl="0" eaLnBrk="0" fontAlgn="base" hangingPunct="0">
              <a:spcBef>
                <a:spcPct val="0"/>
              </a:spcBef>
              <a:spcAft>
                <a:spcPct val="0"/>
              </a:spcAft>
            </a:pPr>
            <a:r>
              <a:rPr lang="en-US" altLang="en-US" sz="1000" dirty="0">
                <a:latin typeface="Calibri" panose="020F0502020204030204" pitchFamily="34" charset="0"/>
                <a:ea typeface="Calibri" panose="020F0502020204030204" pitchFamily="34" charset="0"/>
                <a:cs typeface="Calibri" panose="020F0502020204030204" pitchFamily="34" charset="0"/>
              </a:rPr>
              <a:t>Tran, L. (2016, June 23). </a:t>
            </a:r>
            <a:r>
              <a:rPr lang="en-US" altLang="en-US" sz="1000" i="1" dirty="0">
                <a:latin typeface="Calibri" panose="020F0502020204030204" pitchFamily="34" charset="0"/>
                <a:ea typeface="Calibri" panose="020F0502020204030204" pitchFamily="34" charset="0"/>
                <a:cs typeface="Calibri" panose="020F0502020204030204" pitchFamily="34" charset="0"/>
              </a:rPr>
              <a:t>Back to Basics (Part 7): The Different Project Management Office (PMO) Types.</a:t>
            </a:r>
            <a:r>
              <a:rPr lang="en-US" altLang="en-US" sz="1000" dirty="0">
                <a:latin typeface="Calibri" panose="020F0502020204030204" pitchFamily="34" charset="0"/>
                <a:ea typeface="Calibri" panose="020F0502020204030204" pitchFamily="34" charset="0"/>
                <a:cs typeface="Calibri" panose="020F0502020204030204" pitchFamily="34" charset="0"/>
              </a:rPr>
              <a:t> Retrieved from InLoox.com: https://www.inloox.com/company/blog/articles/back-to-basics-part-7-the-different-project-management-office-pmo-types/</a:t>
            </a:r>
            <a:r>
              <a:rPr lang="en-US" altLang="en-US" sz="10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421741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 this Session!</a:t>
            </a:r>
          </a:p>
        </p:txBody>
      </p:sp>
      <p:sp>
        <p:nvSpPr>
          <p:cNvPr id="4" name="Slide Number Placeholder 3"/>
          <p:cNvSpPr>
            <a:spLocks noGrp="1"/>
          </p:cNvSpPr>
          <p:nvPr>
            <p:ph type="sldNum" sz="quarter" idx="4294967295"/>
          </p:nvPr>
        </p:nvSpPr>
        <p:spPr>
          <a:xfrm>
            <a:off x="7968996" y="4842254"/>
            <a:ext cx="512064" cy="274637"/>
          </a:xfrm>
          <a:prstGeom prst="rect">
            <a:avLst/>
          </a:prstGeom>
        </p:spPr>
        <p:txBody>
          <a:bodyPr/>
          <a:lstStyle/>
          <a:p>
            <a:fld id="{199EBB5E-709F-487A-9B50-520908CDB572}" type="slidenum">
              <a:rPr lang="en-US" smtClean="0"/>
              <a:pPr/>
              <a:t>49</a:t>
            </a:fld>
            <a:endParaRPr lang="en-US" dirty="0"/>
          </a:p>
        </p:txBody>
      </p:sp>
      <p:sp>
        <p:nvSpPr>
          <p:cNvPr id="5" name="Content Placeholder 4"/>
          <p:cNvSpPr>
            <a:spLocks noGrp="1"/>
          </p:cNvSpPr>
          <p:nvPr>
            <p:ph idx="1"/>
          </p:nvPr>
        </p:nvSpPr>
        <p:spPr bwMode="auto">
          <a:xfrm>
            <a:off x="685800" y="1143001"/>
            <a:ext cx="7772400" cy="74959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rmAutofit/>
          </a:bodyPr>
          <a:lstStyle/>
          <a:p>
            <a:pPr marL="0" indent="0">
              <a:lnSpc>
                <a:spcPct val="100000"/>
              </a:lnSpc>
              <a:buNone/>
            </a:pPr>
            <a:r>
              <a:rPr lang="en-US" dirty="0"/>
              <a:t>Provide your feedback via the event mobile app by completing a brief evaluation.  </a:t>
            </a:r>
            <a:r>
              <a:rPr lang="en-US" i="1" dirty="0"/>
              <a:t>Your feedback will help future programming! </a:t>
            </a:r>
          </a:p>
          <a:p>
            <a:pPr marL="0" indent="0">
              <a:buNone/>
            </a:pPr>
            <a:endParaRPr lang="en-US" dirty="0"/>
          </a:p>
        </p:txBody>
      </p:sp>
      <p:sp>
        <p:nvSpPr>
          <p:cNvPr id="6" name="Text Placeholder 2"/>
          <p:cNvSpPr txBox="1">
            <a:spLocks/>
          </p:cNvSpPr>
          <p:nvPr/>
        </p:nvSpPr>
        <p:spPr bwMode="auto">
          <a:xfrm>
            <a:off x="685801" y="2115880"/>
            <a:ext cx="6032311" cy="2349795"/>
          </a:xfrm>
          <a:prstGeom prst="rect">
            <a:avLst/>
          </a:prstGeom>
          <a:gradFill flip="none" rotWithShape="1">
            <a:gsLst>
              <a:gs pos="0">
                <a:schemeClr val="accent1">
                  <a:lumMod val="20000"/>
                  <a:lumOff val="80000"/>
                </a:schemeClr>
              </a:gs>
              <a:gs pos="58000">
                <a:schemeClr val="accent1">
                  <a:lumMod val="20000"/>
                  <a:lumOff val="80000"/>
                  <a:shade val="100000"/>
                  <a:satMod val="115000"/>
                  <a:alpha val="54000"/>
                </a:schemeClr>
              </a:gs>
            </a:gsLst>
            <a:path path="circle">
              <a:fillToRect l="50000" t="50000" r="50000" b="50000"/>
            </a:path>
            <a:tileRect/>
          </a:gradFill>
          <a:ln w="9525">
            <a:noFill/>
            <a:miter lim="800000"/>
            <a:headEnd/>
            <a:tailEnd/>
          </a:ln>
        </p:spPr>
        <p:txBody>
          <a:bodyPr vert="horz" wrap="square" lIns="91440" tIns="45720" rIns="91440" bIns="45720" numCol="1" anchor="t" anchorCtr="0" compatLnSpc="1">
            <a:prstTxWarp prst="textNoShape">
              <a:avLst/>
            </a:prstTxWarp>
            <a:normAutofit fontScale="32500" lnSpcReduction="20000"/>
          </a:bodyPr>
          <a:lstStyle>
            <a:lvl1pPr marL="342900" indent="-342900" algn="l" rtl="0" eaLnBrk="1" fontAlgn="base" hangingPunct="1">
              <a:lnSpc>
                <a:spcPct val="130000"/>
              </a:lnSpc>
              <a:spcBef>
                <a:spcPct val="20000"/>
              </a:spcBef>
              <a:spcAft>
                <a:spcPct val="0"/>
              </a:spcAft>
              <a:buClr>
                <a:srgbClr val="007AC2"/>
              </a:buClr>
              <a:buChar char="•"/>
              <a:defRPr sz="2800">
                <a:solidFill>
                  <a:srgbClr val="455560"/>
                </a:solidFill>
                <a:latin typeface="+mn-lt"/>
                <a:ea typeface="+mn-ea"/>
                <a:cs typeface="+mn-cs"/>
              </a:defRPr>
            </a:lvl1pPr>
            <a:lvl2pPr marL="742950" indent="-285750" algn="l" rtl="0" eaLnBrk="1" fontAlgn="base" hangingPunct="1">
              <a:lnSpc>
                <a:spcPct val="110000"/>
              </a:lnSpc>
              <a:spcBef>
                <a:spcPct val="20000"/>
              </a:spcBef>
              <a:spcAft>
                <a:spcPct val="0"/>
              </a:spcAft>
              <a:buChar char="–"/>
              <a:defRPr sz="2800">
                <a:solidFill>
                  <a:srgbClr val="455560"/>
                </a:solidFill>
                <a:latin typeface="+mn-lt"/>
              </a:defRPr>
            </a:lvl2pPr>
            <a:lvl3pPr marL="1085850" indent="-228600" algn="l" rtl="0" eaLnBrk="1" fontAlgn="base" hangingPunct="1">
              <a:spcBef>
                <a:spcPct val="20000"/>
              </a:spcBef>
              <a:spcAft>
                <a:spcPct val="0"/>
              </a:spcAft>
              <a:buChar char="•"/>
              <a:defRPr sz="2800">
                <a:solidFill>
                  <a:srgbClr val="455560"/>
                </a:solidFill>
                <a:latin typeface="+mn-lt"/>
              </a:defRPr>
            </a:lvl3pPr>
            <a:lvl4pPr marL="1428750" indent="-228600" algn="l" rtl="0" eaLnBrk="1" fontAlgn="base" hangingPunct="1">
              <a:spcBef>
                <a:spcPct val="20000"/>
              </a:spcBef>
              <a:spcAft>
                <a:spcPct val="0"/>
              </a:spcAft>
              <a:buChar char="–"/>
              <a:defRPr sz="2800">
                <a:solidFill>
                  <a:srgbClr val="455560"/>
                </a:solidFill>
                <a:latin typeface="+mn-lt"/>
              </a:defRPr>
            </a:lvl4pPr>
            <a:lvl5pPr marL="1771650" indent="-228600" algn="l" rtl="0" eaLnBrk="1" fontAlgn="base" hangingPunct="1">
              <a:spcBef>
                <a:spcPct val="20000"/>
              </a:spcBef>
              <a:spcAft>
                <a:spcPct val="0"/>
              </a:spcAft>
              <a:buChar char="»"/>
              <a:defRPr sz="2800">
                <a:solidFill>
                  <a:srgbClr val="455560"/>
                </a:solidFill>
                <a:latin typeface="+mn-lt"/>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pPr marL="0" indent="0">
              <a:buNone/>
            </a:pPr>
            <a:r>
              <a:rPr lang="en-US" sz="6400" b="1" kern="0" dirty="0"/>
              <a:t>To access the survey</a:t>
            </a:r>
            <a:r>
              <a:rPr lang="en-US" sz="6400" kern="0" dirty="0"/>
              <a:t>:</a:t>
            </a:r>
          </a:p>
          <a:p>
            <a:r>
              <a:rPr lang="en-US" sz="6400" kern="0" dirty="0"/>
              <a:t>Select agenda icon</a:t>
            </a:r>
          </a:p>
          <a:p>
            <a:r>
              <a:rPr lang="en-US" sz="6400" kern="0" dirty="0"/>
              <a:t>Select specific session</a:t>
            </a:r>
          </a:p>
          <a:p>
            <a:r>
              <a:rPr lang="en-US" sz="6400" kern="0" dirty="0"/>
              <a:t>Tap </a:t>
            </a:r>
            <a:r>
              <a:rPr lang="en-US" sz="6400" b="1" kern="0" dirty="0"/>
              <a:t>Rate Session </a:t>
            </a:r>
            <a:r>
              <a:rPr lang="en-US" sz="6400" kern="0" dirty="0"/>
              <a:t>at the top of the screen or tap the clipboard image on the left side.</a:t>
            </a:r>
          </a:p>
          <a:p>
            <a:endParaRPr lang="en-US" sz="6400" kern="0" dirty="0"/>
          </a:p>
          <a:p>
            <a:pPr marL="0" indent="0">
              <a:buNone/>
            </a:pPr>
            <a:endParaRPr lang="en-US" kern="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1541" y="1969023"/>
            <a:ext cx="1321754" cy="2643508"/>
          </a:xfrm>
          <a:prstGeom prst="rect">
            <a:avLst/>
          </a:prstGeom>
        </p:spPr>
      </p:pic>
      <p:sp>
        <p:nvSpPr>
          <p:cNvPr id="8" name="TextBox 7"/>
          <p:cNvSpPr txBox="1"/>
          <p:nvPr/>
        </p:nvSpPr>
        <p:spPr>
          <a:xfrm>
            <a:off x="5588377" y="4848147"/>
            <a:ext cx="1413164" cy="300082"/>
          </a:xfrm>
          <a:prstGeom prst="rect">
            <a:avLst/>
          </a:prstGeom>
          <a:noFill/>
        </p:spPr>
        <p:txBody>
          <a:bodyPr wrap="square" rtlCol="0">
            <a:spAutoFit/>
          </a:bodyPr>
          <a:lstStyle/>
          <a:p>
            <a:pPr algn="ctr"/>
            <a:r>
              <a:rPr lang="en-US" sz="1350" dirty="0">
                <a:solidFill>
                  <a:schemeClr val="bg1"/>
                </a:solidFill>
              </a:rPr>
              <a:t>#PMIEMEA18</a:t>
            </a:r>
          </a:p>
        </p:txBody>
      </p:sp>
      <p:pic>
        <p:nvPicPr>
          <p:cNvPr id="3" name="Picture 2"/>
          <p:cNvPicPr>
            <a:picLocks noChangeAspect="1"/>
          </p:cNvPicPr>
          <p:nvPr/>
        </p:nvPicPr>
        <p:blipFill>
          <a:blip r:embed="rId4"/>
          <a:stretch>
            <a:fillRect/>
          </a:stretch>
        </p:blipFill>
        <p:spPr>
          <a:xfrm>
            <a:off x="7070267" y="2377635"/>
            <a:ext cx="1184300" cy="1989488"/>
          </a:xfrm>
          <a:prstGeom prst="rect">
            <a:avLst/>
          </a:prstGeom>
        </p:spPr>
      </p:pic>
    </p:spTree>
    <p:extLst>
      <p:ext uri="{BB962C8B-B14F-4D97-AF65-F5344CB8AC3E}">
        <p14:creationId xmlns:p14="http://schemas.microsoft.com/office/powerpoint/2010/main" val="2544987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F5E91C-EF23-4959-B93C-D31BF8BD934A}"/>
              </a:ext>
            </a:extLst>
          </p:cNvPr>
          <p:cNvSpPr>
            <a:spLocks noGrp="1"/>
          </p:cNvSpPr>
          <p:nvPr>
            <p:ph type="title"/>
          </p:nvPr>
        </p:nvSpPr>
        <p:spPr>
          <a:xfrm>
            <a:off x="685800" y="52625"/>
            <a:ext cx="7772400" cy="800100"/>
          </a:xfrm>
        </p:spPr>
        <p:txBody>
          <a:bodyPr/>
          <a:lstStyle/>
          <a:p>
            <a:r>
              <a:rPr lang="en-US" dirty="0"/>
              <a:t>Learning Objectives</a:t>
            </a:r>
          </a:p>
        </p:txBody>
      </p:sp>
      <p:sp>
        <p:nvSpPr>
          <p:cNvPr id="5" name="Content Placeholder 4">
            <a:extLst>
              <a:ext uri="{FF2B5EF4-FFF2-40B4-BE49-F238E27FC236}">
                <a16:creationId xmlns:a16="http://schemas.microsoft.com/office/drawing/2014/main" id="{0E65E8E0-B53D-4850-8DEB-80CBD83B9070}"/>
              </a:ext>
            </a:extLst>
          </p:cNvPr>
          <p:cNvSpPr>
            <a:spLocks noGrp="1"/>
          </p:cNvSpPr>
          <p:nvPr>
            <p:ph idx="1"/>
          </p:nvPr>
        </p:nvSpPr>
        <p:spPr>
          <a:xfrm>
            <a:off x="623923" y="1003722"/>
            <a:ext cx="8155692" cy="3604975"/>
          </a:xfrm>
        </p:spPr>
        <p:txBody>
          <a:bodyPr>
            <a:noAutofit/>
          </a:bodyPr>
          <a:lstStyle/>
          <a:p>
            <a:pPr lvl="0"/>
            <a:r>
              <a:rPr lang="en-US" sz="2400" dirty="0"/>
              <a:t>Select and adapt elements of different PMO styles for use within your organization and project management teams.</a:t>
            </a:r>
          </a:p>
          <a:p>
            <a:pPr lvl="0"/>
            <a:r>
              <a:rPr lang="en-US" sz="2400" dirty="0"/>
              <a:t>Ability to establish the basis of discussion for the need and value of a </a:t>
            </a:r>
            <a:r>
              <a:rPr lang="en-US" sz="2400" dirty="0" err="1"/>
              <a:t>PMO</a:t>
            </a:r>
            <a:r>
              <a:rPr lang="en-US" sz="2400" dirty="0"/>
              <a:t> within the organization.</a:t>
            </a:r>
          </a:p>
          <a:p>
            <a:pPr lvl="0"/>
            <a:r>
              <a:rPr lang="en-US" sz="2400" dirty="0"/>
              <a:t>Express and Demonstrate value of the </a:t>
            </a:r>
            <a:r>
              <a:rPr lang="en-US" sz="2400" dirty="0" err="1"/>
              <a:t>PMO</a:t>
            </a:r>
            <a:r>
              <a:rPr lang="en-US" sz="2400" dirty="0"/>
              <a:t> to executives in terms of the objectives delivered.</a:t>
            </a:r>
          </a:p>
        </p:txBody>
      </p:sp>
      <p:sp>
        <p:nvSpPr>
          <p:cNvPr id="6" name="Slide Number Placeholder 5">
            <a:extLst>
              <a:ext uri="{FF2B5EF4-FFF2-40B4-BE49-F238E27FC236}">
                <a16:creationId xmlns:a16="http://schemas.microsoft.com/office/drawing/2014/main" id="{11B3A13A-7B43-4293-B9E0-1D1FFBAC060D}"/>
              </a:ext>
            </a:extLst>
          </p:cNvPr>
          <p:cNvSpPr>
            <a:spLocks noGrp="1"/>
          </p:cNvSpPr>
          <p:nvPr>
            <p:ph type="sldNum" sz="quarter" idx="4"/>
          </p:nvPr>
        </p:nvSpPr>
        <p:spPr/>
        <p:txBody>
          <a:bodyPr/>
          <a:lstStyle/>
          <a:p>
            <a:fld id="{C71A894C-205B-4DAA-9540-5D213890B08A}" type="slidenum">
              <a:rPr lang="en-US" smtClean="0"/>
              <a:pPr/>
              <a:t>5</a:t>
            </a:fld>
            <a:endParaRPr lang="en-US" dirty="0"/>
          </a:p>
        </p:txBody>
      </p:sp>
    </p:spTree>
    <p:extLst>
      <p:ext uri="{BB962C8B-B14F-4D97-AF65-F5344CB8AC3E}">
        <p14:creationId xmlns:p14="http://schemas.microsoft.com/office/powerpoint/2010/main" val="2561715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636" y="168471"/>
            <a:ext cx="6811780" cy="556003"/>
          </a:xfrm>
        </p:spPr>
        <p:txBody>
          <a:bodyPr/>
          <a:lstStyle/>
          <a:p>
            <a:r>
              <a:rPr lang="en-US" dirty="0"/>
              <a:t>“Houston, we have a problem.”</a:t>
            </a:r>
          </a:p>
        </p:txBody>
      </p:sp>
      <p:sp>
        <p:nvSpPr>
          <p:cNvPr id="4" name="Slide Number Placeholder 3"/>
          <p:cNvSpPr>
            <a:spLocks noGrp="1"/>
          </p:cNvSpPr>
          <p:nvPr>
            <p:ph type="sldNum" sz="quarter" idx="4"/>
          </p:nvPr>
        </p:nvSpPr>
        <p:spPr/>
        <p:txBody>
          <a:bodyPr/>
          <a:lstStyle/>
          <a:p>
            <a:fld id="{C71A894C-205B-4DAA-9540-5D213890B08A}" type="slidenum">
              <a:rPr lang="en-US" smtClean="0"/>
              <a:pPr/>
              <a:t>6</a:t>
            </a:fld>
            <a:endParaRPr lang="en-US" dirty="0"/>
          </a:p>
        </p:txBody>
      </p:sp>
      <p:pic>
        <p:nvPicPr>
          <p:cNvPr id="7" name="A13 - Houston We Have a Problem - Best Video and Sound 2.10.19">
            <a:hlinkClick r:id="" action="ppaction://media"/>
            <a:extLst>
              <a:ext uri="{FF2B5EF4-FFF2-40B4-BE49-F238E27FC236}">
                <a16:creationId xmlns:a16="http://schemas.microsoft.com/office/drawing/2014/main" id="{FF9F227C-2573-44CD-AB89-A85AFC940A8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26636" y="838774"/>
            <a:ext cx="7686086" cy="3611178"/>
          </a:xfrm>
        </p:spPr>
      </p:pic>
    </p:spTree>
    <p:extLst>
      <p:ext uri="{BB962C8B-B14F-4D97-AF65-F5344CB8AC3E}">
        <p14:creationId xmlns:p14="http://schemas.microsoft.com/office/powerpoint/2010/main" val="630246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 name="Picture 14" descr="A group of people standing in front of a building&#10;&#10;Description automatically generated">
            <a:extLst>
              <a:ext uri="{FF2B5EF4-FFF2-40B4-BE49-F238E27FC236}">
                <a16:creationId xmlns:a16="http://schemas.microsoft.com/office/drawing/2014/main" id="{1F346D88-CD49-48B4-9880-AF110564F02C}"/>
              </a:ext>
            </a:extLst>
          </p:cNvPr>
          <p:cNvPicPr>
            <a:picLocks noChangeAspect="1"/>
          </p:cNvPicPr>
          <p:nvPr/>
        </p:nvPicPr>
        <p:blipFill>
          <a:blip r:embed="rId3"/>
          <a:stretch>
            <a:fillRect/>
          </a:stretch>
        </p:blipFill>
        <p:spPr>
          <a:xfrm>
            <a:off x="149224" y="763318"/>
            <a:ext cx="8994776" cy="3804041"/>
          </a:xfrm>
          <a:prstGeom prst="rect">
            <a:avLst/>
          </a:prstGeom>
          <a:effectLst>
            <a:softEdge rad="635000"/>
          </a:effectLst>
        </p:spPr>
      </p:pic>
      <p:sp>
        <p:nvSpPr>
          <p:cNvPr id="2" name="Title 1"/>
          <p:cNvSpPr>
            <a:spLocks noGrp="1"/>
          </p:cNvSpPr>
          <p:nvPr>
            <p:ph type="title"/>
          </p:nvPr>
        </p:nvSpPr>
        <p:spPr>
          <a:xfrm>
            <a:off x="3141435" y="152737"/>
            <a:ext cx="2693308" cy="863600"/>
          </a:xfrm>
        </p:spPr>
        <p:txBody>
          <a:bodyPr/>
          <a:lstStyle/>
          <a:p>
            <a:pPr algn="ctr"/>
            <a:r>
              <a:rPr lang="en-US" b="1" dirty="0">
                <a:solidFill>
                  <a:schemeClr val="tx1"/>
                </a:solidFill>
              </a:rPr>
              <a:t>The State of the PMO</a:t>
            </a:r>
          </a:p>
        </p:txBody>
      </p:sp>
      <p:sp>
        <p:nvSpPr>
          <p:cNvPr id="4" name="Slide Number Placeholder 3"/>
          <p:cNvSpPr>
            <a:spLocks noGrp="1"/>
          </p:cNvSpPr>
          <p:nvPr>
            <p:ph type="sldNum" sz="quarter" idx="4"/>
          </p:nvPr>
        </p:nvSpPr>
        <p:spPr/>
        <p:txBody>
          <a:bodyPr/>
          <a:lstStyle/>
          <a:p>
            <a:fld id="{C71A894C-205B-4DAA-9540-5D213890B08A}" type="slidenum">
              <a:rPr lang="en-US" smtClean="0"/>
              <a:pPr/>
              <a:t>7</a:t>
            </a:fld>
            <a:endParaRPr lang="en-US" dirty="0"/>
          </a:p>
        </p:txBody>
      </p:sp>
      <p:sp>
        <p:nvSpPr>
          <p:cNvPr id="8" name="Speech Bubble: Oval 7">
            <a:extLst>
              <a:ext uri="{FF2B5EF4-FFF2-40B4-BE49-F238E27FC236}">
                <a16:creationId xmlns:a16="http://schemas.microsoft.com/office/drawing/2014/main" id="{9C5456B0-991B-4F87-ACE4-8C606890AD5B}"/>
              </a:ext>
            </a:extLst>
          </p:cNvPr>
          <p:cNvSpPr/>
          <p:nvPr/>
        </p:nvSpPr>
        <p:spPr bwMode="auto">
          <a:xfrm>
            <a:off x="1040499" y="2986566"/>
            <a:ext cx="2775976" cy="1529955"/>
          </a:xfrm>
          <a:prstGeom prst="wedgeEllipseCallout">
            <a:avLst>
              <a:gd name="adj1" fmla="val -37687"/>
              <a:gd name="adj2" fmla="val -58584"/>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000" b="1" dirty="0">
                <a:solidFill>
                  <a:srgbClr val="FF0000"/>
                </a:solidFill>
              </a:rPr>
              <a:t>2/3</a:t>
            </a:r>
            <a:r>
              <a:rPr lang="en-US" sz="2000" b="1" dirty="0"/>
              <a:t> </a:t>
            </a:r>
            <a:r>
              <a:rPr lang="en-US" sz="2000" dirty="0"/>
              <a:t>don’t meet promised Time/Budget limits.</a:t>
            </a:r>
          </a:p>
          <a:p>
            <a:r>
              <a:rPr lang="en-US" dirty="0"/>
              <a:t> </a:t>
            </a:r>
          </a:p>
        </p:txBody>
      </p:sp>
      <p:sp>
        <p:nvSpPr>
          <p:cNvPr id="9" name="Speech Bubble: Rectangle with Corners Rounded 8">
            <a:extLst>
              <a:ext uri="{FF2B5EF4-FFF2-40B4-BE49-F238E27FC236}">
                <a16:creationId xmlns:a16="http://schemas.microsoft.com/office/drawing/2014/main" id="{BBEA6613-BC7E-4470-95DA-F60AA0793DA3}"/>
              </a:ext>
            </a:extLst>
          </p:cNvPr>
          <p:cNvSpPr/>
          <p:nvPr/>
        </p:nvSpPr>
        <p:spPr bwMode="auto">
          <a:xfrm>
            <a:off x="6216649" y="154365"/>
            <a:ext cx="2889252" cy="1587500"/>
          </a:xfrm>
          <a:prstGeom prst="wedgeRoundRectCallout">
            <a:avLst>
              <a:gd name="adj1" fmla="val -27183"/>
              <a:gd name="adj2" fmla="val 123514"/>
              <a:gd name="adj3" fmla="val 16667"/>
            </a:avLst>
          </a:prstGeom>
          <a:solidFill>
            <a:srgbClr val="CC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rgbClr val="FF0000"/>
                </a:solidFill>
                <a:effectLst/>
              </a:rPr>
              <a:t>68% </a:t>
            </a:r>
            <a:r>
              <a:rPr kumimoji="0" lang="en-US" sz="2200" b="0" i="0" u="none" strike="noStrike" cap="none" normalizeH="0" baseline="0" dirty="0">
                <a:ln>
                  <a:noFill/>
                </a:ln>
                <a:solidFill>
                  <a:schemeClr val="tx1"/>
                </a:solidFill>
                <a:effectLst/>
              </a:rPr>
              <a:t>of stakeholders think they are bureaucratic – not </a:t>
            </a:r>
            <a:r>
              <a:rPr lang="en-US" sz="2200" dirty="0"/>
              <a:t>e</a:t>
            </a:r>
            <a:r>
              <a:rPr kumimoji="0" lang="en-US" sz="2200" b="0" i="0" u="none" strike="noStrike" cap="none" normalizeH="0" baseline="0" dirty="0">
                <a:ln>
                  <a:noFill/>
                </a:ln>
                <a:solidFill>
                  <a:schemeClr val="tx1"/>
                </a:solidFill>
                <a:effectLst/>
              </a:rPr>
              <a:t>ffective</a:t>
            </a:r>
          </a:p>
        </p:txBody>
      </p:sp>
      <p:sp>
        <p:nvSpPr>
          <p:cNvPr id="10" name="Speech Bubble: Oval 9">
            <a:extLst>
              <a:ext uri="{FF2B5EF4-FFF2-40B4-BE49-F238E27FC236}">
                <a16:creationId xmlns:a16="http://schemas.microsoft.com/office/drawing/2014/main" id="{2F2AC81E-520F-468D-B3F0-1ABB7BB55D72}"/>
              </a:ext>
            </a:extLst>
          </p:cNvPr>
          <p:cNvSpPr/>
          <p:nvPr/>
        </p:nvSpPr>
        <p:spPr bwMode="auto">
          <a:xfrm>
            <a:off x="3073209" y="1016337"/>
            <a:ext cx="3165668" cy="1280865"/>
          </a:xfrm>
          <a:prstGeom prst="wedgeEllipseCallout">
            <a:avLst>
              <a:gd name="adj1" fmla="val 34649"/>
              <a:gd name="adj2" fmla="val 86217"/>
            </a:avLst>
          </a:prstGeom>
          <a:solidFill>
            <a:srgbClr val="FFCC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0000"/>
                </a:solidFill>
                <a:effectLst/>
              </a:rPr>
              <a:t>60% </a:t>
            </a:r>
            <a:r>
              <a:rPr kumimoji="0" lang="en-US" sz="2000" b="0" i="0" u="none" strike="noStrike" cap="none" normalizeH="0" baseline="0" dirty="0">
                <a:ln>
                  <a:noFill/>
                </a:ln>
                <a:solidFill>
                  <a:schemeClr val="tx1"/>
                </a:solidFill>
                <a:effectLst/>
              </a:rPr>
              <a:t>of </a:t>
            </a:r>
            <a:r>
              <a:rPr lang="en-US" sz="2000" dirty="0"/>
              <a:t>companies have more than one.</a:t>
            </a:r>
            <a:endParaRPr kumimoji="0" lang="en-US" sz="2000" b="0" i="0" u="none" strike="noStrike" cap="none" normalizeH="0" baseline="0" dirty="0">
              <a:ln>
                <a:noFill/>
              </a:ln>
              <a:solidFill>
                <a:schemeClr val="tx1"/>
              </a:solidFill>
              <a:effectLst/>
            </a:endParaRPr>
          </a:p>
        </p:txBody>
      </p:sp>
      <p:sp>
        <p:nvSpPr>
          <p:cNvPr id="11" name="Speech Bubble: Rectangle 10">
            <a:extLst>
              <a:ext uri="{FF2B5EF4-FFF2-40B4-BE49-F238E27FC236}">
                <a16:creationId xmlns:a16="http://schemas.microsoft.com/office/drawing/2014/main" id="{36233875-F83C-4E69-9E80-BE8A4C13C9A3}"/>
              </a:ext>
            </a:extLst>
          </p:cNvPr>
          <p:cNvSpPr/>
          <p:nvPr/>
        </p:nvSpPr>
        <p:spPr bwMode="auto">
          <a:xfrm>
            <a:off x="6479793" y="3324233"/>
            <a:ext cx="2387600" cy="1615282"/>
          </a:xfrm>
          <a:prstGeom prst="wedgeRectCallout">
            <a:avLst>
              <a:gd name="adj1" fmla="val 16188"/>
              <a:gd name="adj2" fmla="val -60293"/>
            </a:avLst>
          </a:prstGeom>
          <a:solidFill>
            <a:srgbClr val="66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rPr>
              <a:t>Non-PMO Staff ratings:</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2000" b="1" dirty="0">
                <a:solidFill>
                  <a:srgbClr val="FF0000"/>
                </a:solidFill>
              </a:rPr>
              <a:t>40% </a:t>
            </a:r>
            <a:r>
              <a:rPr lang="en-US" sz="2000" dirty="0"/>
              <a:t>&lt; average</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sz="2000" b="1" i="0" u="none" strike="noStrike" cap="none" normalizeH="0" baseline="0" dirty="0">
                <a:ln>
                  <a:noFill/>
                </a:ln>
                <a:solidFill>
                  <a:srgbClr val="FF0000"/>
                </a:solidFill>
                <a:effectLst/>
              </a:rPr>
              <a:t>40% </a:t>
            </a:r>
            <a:r>
              <a:rPr kumimoji="0" lang="en-US" sz="2000" b="0" i="0" u="none" strike="noStrike" cap="none" normalizeH="0" baseline="0" dirty="0">
                <a:ln>
                  <a:noFill/>
                </a:ln>
                <a:solidFill>
                  <a:schemeClr val="tx1"/>
                </a:solidFill>
                <a:effectLst/>
              </a:rPr>
              <a:t>Average</a:t>
            </a:r>
          </a:p>
          <a:p>
            <a:pPr marL="342900" marR="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sz="2000" b="1" dirty="0">
                <a:solidFill>
                  <a:srgbClr val="FF0000"/>
                </a:solidFill>
              </a:rPr>
              <a:t>20% </a:t>
            </a:r>
            <a:r>
              <a:rPr lang="en-US" sz="2000" dirty="0"/>
              <a:t>&gt; average</a:t>
            </a:r>
            <a:endParaRPr kumimoji="0" lang="en-US" sz="2000" b="0" i="0" u="none" strike="noStrike" cap="none" normalizeH="0" baseline="0" dirty="0">
              <a:ln>
                <a:noFill/>
              </a:ln>
              <a:solidFill>
                <a:schemeClr val="tx1"/>
              </a:solidFill>
              <a:effectLst/>
            </a:endParaRPr>
          </a:p>
        </p:txBody>
      </p:sp>
      <p:sp>
        <p:nvSpPr>
          <p:cNvPr id="12" name="Speech Bubble: Rectangle with Corners Rounded 11">
            <a:extLst>
              <a:ext uri="{FF2B5EF4-FFF2-40B4-BE49-F238E27FC236}">
                <a16:creationId xmlns:a16="http://schemas.microsoft.com/office/drawing/2014/main" id="{3CAE59CB-D42D-472A-A0AB-9F802ADDF85F}"/>
              </a:ext>
            </a:extLst>
          </p:cNvPr>
          <p:cNvSpPr/>
          <p:nvPr/>
        </p:nvSpPr>
        <p:spPr bwMode="auto">
          <a:xfrm>
            <a:off x="4096064" y="3146347"/>
            <a:ext cx="2211565" cy="1100506"/>
          </a:xfrm>
          <a:prstGeom prst="wedgeRoundRectCallout">
            <a:avLst>
              <a:gd name="adj1" fmla="val -35426"/>
              <a:gd name="adj2" fmla="val -60448"/>
              <a:gd name="adj3" fmla="val 16667"/>
            </a:avLst>
          </a:prstGeom>
          <a:solidFill>
            <a:srgbClr val="FFCCC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000" b="1" dirty="0">
                <a:solidFill>
                  <a:srgbClr val="FF0000"/>
                </a:solidFill>
              </a:rPr>
              <a:t>66% </a:t>
            </a:r>
            <a:r>
              <a:rPr lang="en-US" sz="2000" dirty="0"/>
              <a:t>don’t reach their potential delivery value </a:t>
            </a:r>
            <a:endParaRPr kumimoji="0" lang="en-US" sz="2000" b="0" i="0" u="none" strike="noStrike" cap="none" normalizeH="0" baseline="0" dirty="0">
              <a:ln>
                <a:noFill/>
              </a:ln>
              <a:solidFill>
                <a:schemeClr val="tx1"/>
              </a:solidFill>
              <a:effectLst/>
            </a:endParaRPr>
          </a:p>
        </p:txBody>
      </p:sp>
      <p:sp>
        <p:nvSpPr>
          <p:cNvPr id="13" name="Speech Bubble: Rectangle with Corners Rounded 12">
            <a:extLst>
              <a:ext uri="{FF2B5EF4-FFF2-40B4-BE49-F238E27FC236}">
                <a16:creationId xmlns:a16="http://schemas.microsoft.com/office/drawing/2014/main" id="{3B91F103-5665-4A52-A771-EC74F463877D}"/>
              </a:ext>
            </a:extLst>
          </p:cNvPr>
          <p:cNvSpPr/>
          <p:nvPr/>
        </p:nvSpPr>
        <p:spPr bwMode="auto">
          <a:xfrm flipH="1">
            <a:off x="149224" y="207981"/>
            <a:ext cx="2693308" cy="1666961"/>
          </a:xfrm>
          <a:prstGeom prst="wedgeRoundRectCallout">
            <a:avLst>
              <a:gd name="adj1" fmla="val -46957"/>
              <a:gd name="adj2" fmla="val 106894"/>
              <a:gd name="adj3" fmla="val 16667"/>
            </a:avLst>
          </a:prstGeom>
          <a:solidFill>
            <a:srgbClr val="66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rgbClr val="FF0000"/>
                </a:solidFill>
                <a:effectLst/>
              </a:rPr>
              <a:t>90% </a:t>
            </a:r>
            <a:r>
              <a:rPr kumimoji="0" lang="en-US" sz="2000" b="0" i="0" u="none" strike="noStrike" cap="none" normalizeH="0" baseline="0" dirty="0">
                <a:ln>
                  <a:noFill/>
                </a:ln>
                <a:solidFill>
                  <a:schemeClr val="tx1"/>
                </a:solidFill>
                <a:effectLst/>
              </a:rPr>
              <a:t>of large enterprises have them—</a:t>
            </a:r>
            <a:r>
              <a:rPr kumimoji="0" lang="en-US" sz="2000" b="1" i="0" u="none" strike="noStrike" cap="none" normalizeH="0" baseline="0" dirty="0">
                <a:ln>
                  <a:noFill/>
                </a:ln>
                <a:solidFill>
                  <a:srgbClr val="FF0000"/>
                </a:solidFill>
                <a:effectLst/>
              </a:rPr>
              <a:t>50% </a:t>
            </a:r>
            <a:r>
              <a:rPr kumimoji="0" lang="en-US" sz="2000" b="0" i="0" u="none" strike="noStrike" cap="none" normalizeH="0" baseline="0" dirty="0">
                <a:ln>
                  <a:noFill/>
                </a:ln>
                <a:solidFill>
                  <a:schemeClr val="tx1"/>
                </a:solidFill>
                <a:effectLst/>
              </a:rPr>
              <a:t>of which are replaced within 3 years</a:t>
            </a:r>
          </a:p>
        </p:txBody>
      </p:sp>
      <p:sp>
        <p:nvSpPr>
          <p:cNvPr id="3" name="TextBox 2">
            <a:extLst>
              <a:ext uri="{FF2B5EF4-FFF2-40B4-BE49-F238E27FC236}">
                <a16:creationId xmlns:a16="http://schemas.microsoft.com/office/drawing/2014/main" id="{2DA5AAA6-11BF-498E-9915-AF5F12D9D60D}"/>
              </a:ext>
            </a:extLst>
          </p:cNvPr>
          <p:cNvSpPr txBox="1"/>
          <p:nvPr/>
        </p:nvSpPr>
        <p:spPr>
          <a:xfrm>
            <a:off x="0" y="4539585"/>
            <a:ext cx="6874448" cy="615553"/>
          </a:xfrm>
          <a:prstGeom prst="rect">
            <a:avLst/>
          </a:prstGeom>
          <a:noFill/>
        </p:spPr>
        <p:txBody>
          <a:bodyPr wrap="square" rtlCol="0">
            <a:spAutoFit/>
          </a:bodyPr>
          <a:lstStyle/>
          <a:p>
            <a:r>
              <a:rPr lang="en-US" altLang="en-US" sz="1100" dirty="0" err="1">
                <a:latin typeface="Calibri" panose="020F0502020204030204" pitchFamily="34" charset="0"/>
                <a:ea typeface="Calibri" panose="020F0502020204030204" pitchFamily="34" charset="0"/>
                <a:cs typeface="Calibri" panose="020F0502020204030204" pitchFamily="34" charset="0"/>
              </a:rPr>
              <a:t>Pmsolutions</a:t>
            </a:r>
            <a:r>
              <a:rPr lang="en-US" altLang="en-US" sz="1100" dirty="0">
                <a:latin typeface="Calibri" panose="020F0502020204030204" pitchFamily="34" charset="0"/>
                <a:ea typeface="Calibri" panose="020F0502020204030204" pitchFamily="34" charset="0"/>
                <a:cs typeface="Calibri" panose="020F0502020204030204" pitchFamily="34" charset="0"/>
              </a:rPr>
              <a:t> Research. (2014). </a:t>
            </a:r>
            <a:r>
              <a:rPr lang="en-US" altLang="en-US" sz="1100" i="1" dirty="0">
                <a:latin typeface="Calibri" panose="020F0502020204030204" pitchFamily="34" charset="0"/>
                <a:ea typeface="Calibri" panose="020F0502020204030204" pitchFamily="34" charset="0"/>
                <a:cs typeface="Calibri" panose="020F0502020204030204" pitchFamily="34" charset="0"/>
              </a:rPr>
              <a:t>The State of the Project Management Office (PMO) 2014.</a:t>
            </a:r>
          </a:p>
          <a:p>
            <a:r>
              <a:rPr lang="en-US" altLang="en-US" sz="1100" dirty="0">
                <a:latin typeface="Calibri" panose="020F0502020204030204" pitchFamily="34" charset="0"/>
                <a:ea typeface="Calibri" panose="020F0502020204030204" pitchFamily="34" charset="0"/>
                <a:cs typeface="Calibri" panose="020F0502020204030204" pitchFamily="34" charset="0"/>
              </a:rPr>
              <a:t>ESI International. (2011). </a:t>
            </a:r>
            <a:r>
              <a:rPr lang="en-US" altLang="en-US" sz="1100" i="1" dirty="0">
                <a:latin typeface="Calibri" panose="020F0502020204030204" pitchFamily="34" charset="0"/>
                <a:ea typeface="Calibri" panose="020F0502020204030204" pitchFamily="34" charset="0"/>
                <a:cs typeface="Calibri" panose="020F0502020204030204" pitchFamily="34" charset="0"/>
              </a:rPr>
              <a:t>The Global State of the PMO: Its Value, Effectiveness and Role as the Hub of Training.</a:t>
            </a:r>
          </a:p>
          <a:p>
            <a:r>
              <a:rPr lang="en-US" altLang="en-US" sz="1100" dirty="0">
                <a:latin typeface="Calibri" panose="020F0502020204030204" pitchFamily="34" charset="0"/>
                <a:ea typeface="Calibri" panose="020F0502020204030204" pitchFamily="34" charset="0"/>
                <a:cs typeface="Calibri" panose="020F0502020204030204" pitchFamily="34" charset="0"/>
              </a:rPr>
              <a:t>Needs, Ian, (2019, April 10). Why PMOs Fail: 5 Shocking PMO Statistics. KeyedIn.com</a:t>
            </a:r>
            <a:endParaRPr lang="en-US" sz="1100" dirty="0"/>
          </a:p>
        </p:txBody>
      </p:sp>
    </p:spTree>
    <p:extLst>
      <p:ext uri="{BB962C8B-B14F-4D97-AF65-F5344CB8AC3E}">
        <p14:creationId xmlns:p14="http://schemas.microsoft.com/office/powerpoint/2010/main" val="523068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33593"/>
            <a:ext cx="7772400" cy="496303"/>
          </a:xfrm>
        </p:spPr>
        <p:txBody>
          <a:bodyPr/>
          <a:lstStyle/>
          <a:p>
            <a:r>
              <a:rPr lang="en-US" dirty="0"/>
              <a:t>Why Has Designing the PMO Been Hard to Do?</a:t>
            </a:r>
          </a:p>
        </p:txBody>
      </p:sp>
      <p:sp>
        <p:nvSpPr>
          <p:cNvPr id="3" name="Content Placeholder 2"/>
          <p:cNvSpPr>
            <a:spLocks noGrp="1"/>
          </p:cNvSpPr>
          <p:nvPr>
            <p:ph idx="1"/>
          </p:nvPr>
        </p:nvSpPr>
        <p:spPr>
          <a:xfrm>
            <a:off x="685800" y="984501"/>
            <a:ext cx="7772400" cy="866274"/>
          </a:xfrm>
        </p:spPr>
        <p:txBody>
          <a:bodyPr>
            <a:normAutofit lnSpcReduction="10000"/>
          </a:bodyPr>
          <a:lstStyle/>
          <a:p>
            <a:pPr marL="0" indent="0">
              <a:buNone/>
            </a:pPr>
            <a:r>
              <a:rPr lang="en-US" dirty="0"/>
              <a:t>The answers to three questions critical to its design are often too vague or misaligned. What are these questions?</a:t>
            </a:r>
            <a:endParaRPr lang="en-US" b="1" dirty="0"/>
          </a:p>
          <a:p>
            <a:pPr marL="457200" lvl="1" indent="0">
              <a:buNone/>
            </a:pPr>
            <a:endParaRPr lang="en-US" dirty="0"/>
          </a:p>
          <a:p>
            <a:pPr lvl="1"/>
            <a:endParaRPr lang="en-US" dirty="0"/>
          </a:p>
        </p:txBody>
      </p:sp>
      <p:sp>
        <p:nvSpPr>
          <p:cNvPr id="4" name="Slide Number Placeholder 3"/>
          <p:cNvSpPr>
            <a:spLocks noGrp="1"/>
          </p:cNvSpPr>
          <p:nvPr>
            <p:ph type="sldNum" sz="quarter" idx="4"/>
          </p:nvPr>
        </p:nvSpPr>
        <p:spPr/>
        <p:txBody>
          <a:bodyPr/>
          <a:lstStyle/>
          <a:p>
            <a:fld id="{C71A894C-205B-4DAA-9540-5D213890B08A}" type="slidenum">
              <a:rPr lang="en-US" smtClean="0"/>
              <a:pPr/>
              <a:t>8</a:t>
            </a:fld>
            <a:endParaRPr lang="en-US" dirty="0"/>
          </a:p>
        </p:txBody>
      </p:sp>
      <p:sp>
        <p:nvSpPr>
          <p:cNvPr id="8" name="Content Placeholder 2">
            <a:extLst>
              <a:ext uri="{FF2B5EF4-FFF2-40B4-BE49-F238E27FC236}">
                <a16:creationId xmlns:a16="http://schemas.microsoft.com/office/drawing/2014/main" id="{8007C0ED-5227-4F5C-9F11-79DD77F84A70}"/>
              </a:ext>
            </a:extLst>
          </p:cNvPr>
          <p:cNvSpPr txBox="1">
            <a:spLocks/>
          </p:cNvSpPr>
          <p:nvPr/>
        </p:nvSpPr>
        <p:spPr bwMode="auto">
          <a:xfrm>
            <a:off x="719386" y="1850775"/>
            <a:ext cx="4513014" cy="27042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1" fontAlgn="base" hangingPunct="1">
              <a:lnSpc>
                <a:spcPct val="130000"/>
              </a:lnSpc>
              <a:spcBef>
                <a:spcPct val="20000"/>
              </a:spcBef>
              <a:spcAft>
                <a:spcPct val="0"/>
              </a:spcAft>
              <a:buClr>
                <a:srgbClr val="0065BD"/>
              </a:buClr>
              <a:buChar char="•"/>
              <a:defRPr sz="2000">
                <a:solidFill>
                  <a:srgbClr val="455560"/>
                </a:solidFill>
                <a:latin typeface="Arial" pitchFamily="34" charset="0"/>
                <a:ea typeface="+mn-ea"/>
                <a:cs typeface="Arial" pitchFamily="34" charset="0"/>
              </a:defRPr>
            </a:lvl1pPr>
            <a:lvl2pPr marL="742950" indent="-285750" algn="l" rtl="0" eaLnBrk="1" fontAlgn="base" hangingPunct="1">
              <a:lnSpc>
                <a:spcPct val="110000"/>
              </a:lnSpc>
              <a:spcBef>
                <a:spcPct val="20000"/>
              </a:spcBef>
              <a:spcAft>
                <a:spcPct val="0"/>
              </a:spcAft>
              <a:buClr>
                <a:srgbClr val="0065BD"/>
              </a:buClr>
              <a:buChar char="–"/>
              <a:defRPr sz="2000">
                <a:solidFill>
                  <a:srgbClr val="455560"/>
                </a:solidFill>
                <a:latin typeface="Arial" pitchFamily="34" charset="0"/>
                <a:cs typeface="Arial" pitchFamily="34" charset="0"/>
              </a:defRPr>
            </a:lvl2pPr>
            <a:lvl3pPr marL="1085850" indent="-228600" algn="l" rtl="0" eaLnBrk="1" fontAlgn="base" hangingPunct="1">
              <a:spcBef>
                <a:spcPct val="20000"/>
              </a:spcBef>
              <a:spcAft>
                <a:spcPct val="0"/>
              </a:spcAft>
              <a:buClr>
                <a:srgbClr val="0065BD"/>
              </a:buClr>
              <a:buChar char="•"/>
              <a:defRPr sz="2000">
                <a:solidFill>
                  <a:srgbClr val="455560"/>
                </a:solidFill>
                <a:latin typeface="Arial" pitchFamily="34" charset="0"/>
                <a:cs typeface="Arial" pitchFamily="34" charset="0"/>
              </a:defRPr>
            </a:lvl3pPr>
            <a:lvl4pPr marL="1428750" indent="-228600" algn="l" rtl="0" eaLnBrk="1" fontAlgn="base" hangingPunct="1">
              <a:spcBef>
                <a:spcPct val="20000"/>
              </a:spcBef>
              <a:spcAft>
                <a:spcPct val="0"/>
              </a:spcAft>
              <a:buClr>
                <a:srgbClr val="0065BD"/>
              </a:buClr>
              <a:buChar char="–"/>
              <a:defRPr sz="2000">
                <a:solidFill>
                  <a:srgbClr val="455560"/>
                </a:solidFill>
                <a:latin typeface="Arial" pitchFamily="34" charset="0"/>
                <a:cs typeface="Arial" pitchFamily="34" charset="0"/>
              </a:defRPr>
            </a:lvl4pPr>
            <a:lvl5pPr marL="1771650" indent="-228600" algn="l" rtl="0" eaLnBrk="1" fontAlgn="base" hangingPunct="1">
              <a:spcBef>
                <a:spcPct val="20000"/>
              </a:spcBef>
              <a:spcAft>
                <a:spcPct val="0"/>
              </a:spcAft>
              <a:buClr>
                <a:srgbClr val="0065BD"/>
              </a:buClr>
              <a:buChar char="»"/>
              <a:defRPr sz="2000">
                <a:solidFill>
                  <a:srgbClr val="455560"/>
                </a:solidFill>
                <a:latin typeface="Arial" pitchFamily="34" charset="0"/>
                <a:cs typeface="Arial" pitchFamily="34" charset="0"/>
              </a:defRPr>
            </a:lvl5pPr>
            <a:lvl6pPr marL="2228850" indent="-228600" algn="l" rtl="0" eaLnBrk="1" fontAlgn="base" hangingPunct="1">
              <a:spcBef>
                <a:spcPct val="20000"/>
              </a:spcBef>
              <a:spcAft>
                <a:spcPct val="0"/>
              </a:spcAft>
              <a:buChar char="»"/>
              <a:defRPr sz="2000">
                <a:solidFill>
                  <a:srgbClr val="455560"/>
                </a:solidFill>
                <a:latin typeface="+mn-lt"/>
              </a:defRPr>
            </a:lvl6pPr>
            <a:lvl7pPr marL="2686050" indent="-228600" algn="l" rtl="0" eaLnBrk="1" fontAlgn="base" hangingPunct="1">
              <a:spcBef>
                <a:spcPct val="20000"/>
              </a:spcBef>
              <a:spcAft>
                <a:spcPct val="0"/>
              </a:spcAft>
              <a:buChar char="»"/>
              <a:defRPr sz="2000">
                <a:solidFill>
                  <a:srgbClr val="455560"/>
                </a:solidFill>
                <a:latin typeface="+mn-lt"/>
              </a:defRPr>
            </a:lvl7pPr>
            <a:lvl8pPr marL="3143250" indent="-228600" algn="l" rtl="0" eaLnBrk="1" fontAlgn="base" hangingPunct="1">
              <a:spcBef>
                <a:spcPct val="20000"/>
              </a:spcBef>
              <a:spcAft>
                <a:spcPct val="0"/>
              </a:spcAft>
              <a:buChar char="»"/>
              <a:defRPr sz="2000">
                <a:solidFill>
                  <a:srgbClr val="455560"/>
                </a:solidFill>
                <a:latin typeface="+mn-lt"/>
              </a:defRPr>
            </a:lvl8pPr>
            <a:lvl9pPr marL="3600450" indent="-228600" algn="l" rtl="0" eaLnBrk="1" fontAlgn="base" hangingPunct="1">
              <a:spcBef>
                <a:spcPct val="20000"/>
              </a:spcBef>
              <a:spcAft>
                <a:spcPct val="0"/>
              </a:spcAft>
              <a:buChar char="»"/>
              <a:defRPr sz="2000">
                <a:solidFill>
                  <a:srgbClr val="455560"/>
                </a:solidFill>
                <a:latin typeface="+mn-lt"/>
              </a:defRPr>
            </a:lvl9pPr>
          </a:lstStyle>
          <a:p>
            <a:r>
              <a:rPr lang="en-US" sz="2400" kern="0" dirty="0"/>
              <a:t>What is a PMO?</a:t>
            </a:r>
          </a:p>
          <a:p>
            <a:pPr>
              <a:buFont typeface="Wingdings" panose="05000000000000000000" pitchFamily="2" charset="2"/>
              <a:buChar char="Ø"/>
            </a:pPr>
            <a:r>
              <a:rPr lang="en-US" sz="2400" kern="0" dirty="0"/>
              <a:t>There are many definitions.</a:t>
            </a:r>
          </a:p>
          <a:p>
            <a:r>
              <a:rPr lang="en-US" sz="2400" kern="0" dirty="0"/>
              <a:t>What is a PMO for?</a:t>
            </a:r>
          </a:p>
          <a:p>
            <a:pPr>
              <a:buFont typeface="Wingdings" panose="05000000000000000000" pitchFamily="2" charset="2"/>
              <a:buChar char="Ø"/>
            </a:pPr>
            <a:r>
              <a:rPr lang="en-US" sz="2400" kern="0" dirty="0"/>
              <a:t>There are several purposes.</a:t>
            </a:r>
          </a:p>
          <a:p>
            <a:r>
              <a:rPr lang="en-US" sz="2400" kern="0" dirty="0"/>
              <a:t>What does a PMO do?</a:t>
            </a:r>
          </a:p>
          <a:p>
            <a:pPr>
              <a:buFont typeface="Wingdings" panose="05000000000000000000" pitchFamily="2" charset="2"/>
              <a:buChar char="Ø"/>
            </a:pPr>
            <a:r>
              <a:rPr lang="en-US" sz="2400" kern="0" dirty="0"/>
              <a:t>There are multiple functions</a:t>
            </a:r>
          </a:p>
          <a:p>
            <a:pPr marL="457200" lvl="1" indent="0">
              <a:buFontTx/>
              <a:buNone/>
            </a:pPr>
            <a:endParaRPr lang="en-US" kern="0" dirty="0"/>
          </a:p>
          <a:p>
            <a:pPr lvl="1"/>
            <a:endParaRPr lang="en-US" kern="0" dirty="0"/>
          </a:p>
        </p:txBody>
      </p:sp>
      <p:pic>
        <p:nvPicPr>
          <p:cNvPr id="10" name="Picture 9" descr="A close up of a sign&#10;&#10;Description automatically generated">
            <a:extLst>
              <a:ext uri="{FF2B5EF4-FFF2-40B4-BE49-F238E27FC236}">
                <a16:creationId xmlns:a16="http://schemas.microsoft.com/office/drawing/2014/main" id="{7AD6A410-4F18-48D2-A559-EC11ABC89AB4}"/>
              </a:ext>
            </a:extLst>
          </p:cNvPr>
          <p:cNvPicPr>
            <a:picLocks noChangeAspect="1"/>
          </p:cNvPicPr>
          <p:nvPr/>
        </p:nvPicPr>
        <p:blipFill>
          <a:blip r:embed="rId3"/>
          <a:stretch>
            <a:fillRect/>
          </a:stretch>
        </p:blipFill>
        <p:spPr>
          <a:xfrm rot="1683810">
            <a:off x="5415780" y="1410500"/>
            <a:ext cx="3124280" cy="3238120"/>
          </a:xfrm>
          <a:prstGeom prst="rect">
            <a:avLst/>
          </a:prstGeom>
        </p:spPr>
      </p:pic>
    </p:spTree>
    <p:extLst>
      <p:ext uri="{BB962C8B-B14F-4D97-AF65-F5344CB8AC3E}">
        <p14:creationId xmlns:p14="http://schemas.microsoft.com/office/powerpoint/2010/main" val="2162679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Established Building Blocks of Extant PMO Designs Useful to Create Something New</a:t>
            </a:r>
          </a:p>
        </p:txBody>
      </p:sp>
      <p:sp>
        <p:nvSpPr>
          <p:cNvPr id="3" name="Content Placeholder 2"/>
          <p:cNvSpPr>
            <a:spLocks noGrp="1"/>
          </p:cNvSpPr>
          <p:nvPr>
            <p:ph idx="1"/>
          </p:nvPr>
        </p:nvSpPr>
        <p:spPr>
          <a:xfrm>
            <a:off x="1828801" y="4066673"/>
            <a:ext cx="5209673" cy="601579"/>
          </a:xfrm>
        </p:spPr>
        <p:txBody>
          <a:bodyPr>
            <a:normAutofit fontScale="85000" lnSpcReduction="10000"/>
          </a:bodyPr>
          <a:lstStyle/>
          <a:p>
            <a:pPr marL="57150" indent="0" algn="ctr">
              <a:buNone/>
            </a:pPr>
            <a:r>
              <a:rPr lang="en-US" sz="2800" dirty="0"/>
              <a:t>What are the PMO Building Blocks?</a:t>
            </a:r>
          </a:p>
        </p:txBody>
      </p:sp>
      <p:sp>
        <p:nvSpPr>
          <p:cNvPr id="4" name="Slide Number Placeholder 3"/>
          <p:cNvSpPr>
            <a:spLocks noGrp="1"/>
          </p:cNvSpPr>
          <p:nvPr>
            <p:ph type="sldNum" sz="quarter" idx="4"/>
          </p:nvPr>
        </p:nvSpPr>
        <p:spPr/>
        <p:txBody>
          <a:bodyPr/>
          <a:lstStyle/>
          <a:p>
            <a:fld id="{C71A894C-205B-4DAA-9540-5D213890B08A}" type="slidenum">
              <a:rPr lang="en-US" smtClean="0"/>
              <a:pPr/>
              <a:t>9</a:t>
            </a:fld>
            <a:endParaRPr lang="en-US" dirty="0"/>
          </a:p>
        </p:txBody>
      </p:sp>
      <p:pic>
        <p:nvPicPr>
          <p:cNvPr id="5" name="Picture 4" descr="A picture containing cake, indoor, toy, birthday&#10;&#10;Description automatically generated">
            <a:extLst>
              <a:ext uri="{FF2B5EF4-FFF2-40B4-BE49-F238E27FC236}">
                <a16:creationId xmlns:a16="http://schemas.microsoft.com/office/drawing/2014/main" id="{98B4A28C-6A99-40F0-A8D0-3C4D59945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8663" y="1343584"/>
            <a:ext cx="3910263" cy="2602769"/>
          </a:xfrm>
          <a:prstGeom prst="rect">
            <a:avLst/>
          </a:prstGeom>
        </p:spPr>
      </p:pic>
    </p:spTree>
    <p:extLst>
      <p:ext uri="{BB962C8B-B14F-4D97-AF65-F5344CB8AC3E}">
        <p14:creationId xmlns:p14="http://schemas.microsoft.com/office/powerpoint/2010/main" val="1351003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2_Theme2">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34729E865318448DC7D033CEEFD500" ma:contentTypeVersion="17" ma:contentTypeDescription="Create a new document." ma:contentTypeScope="" ma:versionID="63c45e9ddef236342fba7eae4a91792a">
  <xsd:schema xmlns:xsd="http://www.w3.org/2001/XMLSchema" xmlns:xs="http://www.w3.org/2001/XMLSchema" xmlns:p="http://schemas.microsoft.com/office/2006/metadata/properties" xmlns:ns2="085b0eab-cfbf-4c4b-87a9-1cd921f853d4" xmlns:ns3="6a3f5ded-82a7-46c8-8545-eb4a75d57e26" targetNamespace="http://schemas.microsoft.com/office/2006/metadata/properties" ma:root="true" ma:fieldsID="e60e3b173d67d972b2b85ec07acc7bf0" ns2:_="" ns3:_="">
    <xsd:import namespace="085b0eab-cfbf-4c4b-87a9-1cd921f853d4"/>
    <xsd:import namespace="6a3f5ded-82a7-46c8-8545-eb4a75d57e2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lcf76f155ced4ddcb4097134ff3c332f" minOccurs="0"/>
                <xsd:element ref="ns2:TaxCatchAll" minOccurs="0"/>
                <xsd:element ref="ns3:MediaServiceObjectDetectorVersion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5b0eab-cfbf-4c4b-87a9-1cd921f853d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1" nillable="true" ma:displayName="Taxonomy Catch All Column" ma:hidden="true" ma:list="{1d289816-0a21-4c09-be8b-edba67c66058}" ma:internalName="TaxCatchAll" ma:showField="CatchAllData" ma:web="085b0eab-cfbf-4c4b-87a9-1cd921f853d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a3f5ded-82a7-46c8-8545-eb4a75d57e2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f781cb6-0676-4585-8990-e1ffef561b8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85b0eab-cfbf-4c4b-87a9-1cd921f853d4" xsi:nil="true"/>
    <lcf76f155ced4ddcb4097134ff3c332f xmlns="6a3f5ded-82a7-46c8-8545-eb4a75d57e2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674428F-909D-401C-AD14-9A9954BC1B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5b0eab-cfbf-4c4b-87a9-1cd921f853d4"/>
    <ds:schemaRef ds:uri="6a3f5ded-82a7-46c8-8545-eb4a75d57e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816B4D-CAE7-4733-A24E-5030BF98DB00}">
  <ds:schemaRefs>
    <ds:schemaRef ds:uri="http://schemas.microsoft.com/sharepoint/v3/contenttype/forms"/>
  </ds:schemaRefs>
</ds:datastoreItem>
</file>

<file path=customXml/itemProps3.xml><?xml version="1.0" encoding="utf-8"?>
<ds:datastoreItem xmlns:ds="http://schemas.openxmlformats.org/officeDocument/2006/customXml" ds:itemID="{6F12C150-473F-43DE-B795-A465BF9FD701}">
  <ds:schemaRefs>
    <ds:schemaRef ds:uri="http://schemas.microsoft.com/office/infopath/2007/PartnerControls"/>
    <ds:schemaRef ds:uri="http://schemas.microsoft.com/office/2006/metadata/properties"/>
    <ds:schemaRef ds:uri="085b0eab-cfbf-4c4b-87a9-1cd921f853d4"/>
    <ds:schemaRef ds:uri="http://schemas.openxmlformats.org/package/2006/metadata/core-properties"/>
    <ds:schemaRef ds:uri="http://www.w3.org/XML/1998/namespace"/>
    <ds:schemaRef ds:uri="http://purl.org/dc/dcmitype/"/>
    <ds:schemaRef ds:uri="http://purl.org/dc/elements/1.1/"/>
    <ds:schemaRef ds:uri="http://schemas.microsoft.com/office/2006/documentManagement/types"/>
    <ds:schemaRef ds:uri="6a3f5ded-82a7-46c8-8545-eb4a75d57e26"/>
    <ds:schemaRef ds:uri="http://purl.org/dc/terms/"/>
  </ds:schemaRefs>
</ds:datastoreItem>
</file>

<file path=docProps/app.xml><?xml version="1.0" encoding="utf-8"?>
<Properties xmlns="http://schemas.openxmlformats.org/officeDocument/2006/extended-properties" xmlns:vt="http://schemas.openxmlformats.org/officeDocument/2006/docPropsVTypes">
  <Template>Theme2</Template>
  <TotalTime>52796</TotalTime>
  <Words>8046</Words>
  <Application>Microsoft Office PowerPoint</Application>
  <PresentationFormat>On-screen Show (16:9)</PresentationFormat>
  <Paragraphs>745</Paragraphs>
  <Slides>49</Slides>
  <Notes>49</Notes>
  <HiddenSlides>0</HiddenSlides>
  <MMClips>1</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2_Theme2</vt:lpstr>
      <vt:lpstr>May 13, 2019  14:15 - 15:30</vt:lpstr>
      <vt:lpstr>Presenters</vt:lpstr>
      <vt:lpstr>PowerPoint Presentation</vt:lpstr>
      <vt:lpstr>Disclaimer</vt:lpstr>
      <vt:lpstr>Learning Objectives</vt:lpstr>
      <vt:lpstr>“Houston, we have a problem.”</vt:lpstr>
      <vt:lpstr>The State of the PMO</vt:lpstr>
      <vt:lpstr>Why Has Designing the PMO Been Hard to Do?</vt:lpstr>
      <vt:lpstr>The Established Building Blocks of Extant PMO Designs Useful to Create Something New</vt:lpstr>
      <vt:lpstr>PMO Building Blocks</vt:lpstr>
      <vt:lpstr>The Next Generation(NG) PMO</vt:lpstr>
      <vt:lpstr>What is the PMO’s Purpose?</vt:lpstr>
      <vt:lpstr>Building the NG PMO Begins with Assessment</vt:lpstr>
      <vt:lpstr>Using Traditional Maturity Assessments with a Next Generation Viewpoint</vt:lpstr>
      <vt:lpstr>Five Project Management “Maturity” Levels of PMOs</vt:lpstr>
      <vt:lpstr>Using Traditional Maturity Assessments with a Next Generation Viewpoint</vt:lpstr>
      <vt:lpstr>The NG PMO—The Selected Building Blocks</vt:lpstr>
      <vt:lpstr>The Tools to Build the NG PMO Model</vt:lpstr>
      <vt:lpstr>Example  Mission Statements</vt:lpstr>
      <vt:lpstr>The Mission Statement = The Commander’s Intent</vt:lpstr>
      <vt:lpstr>PMO Organizational Structure</vt:lpstr>
      <vt:lpstr>Organizational Structure—Lessons From a Tree</vt:lpstr>
      <vt:lpstr>Organizational Team Structure for the NG PMO</vt:lpstr>
      <vt:lpstr>Organizational Alignment: Project vs Business Endgame</vt:lpstr>
      <vt:lpstr>KPIs Tracked and Reported – Projects</vt:lpstr>
      <vt:lpstr>KPIs Reported - PMO</vt:lpstr>
      <vt:lpstr>Road Map to PMO Value Maximization</vt:lpstr>
      <vt:lpstr>A PMO Offensive to Value Maximization</vt:lpstr>
      <vt:lpstr>Implementing the NG PMO</vt:lpstr>
      <vt:lpstr>PowerPoint Presentation</vt:lpstr>
      <vt:lpstr>PowerPoint Presentation</vt:lpstr>
      <vt:lpstr>PowerPoint Presentation</vt:lpstr>
      <vt:lpstr>PowerPoint Presentation</vt:lpstr>
      <vt:lpstr>Sustaining the NG PMO</vt:lpstr>
      <vt:lpstr>Three Agents of Sustainability</vt:lpstr>
      <vt:lpstr>Evaluations Necessary</vt:lpstr>
      <vt:lpstr>PowerPoint Presentation</vt:lpstr>
      <vt:lpstr>Training - Progression of Implementation</vt:lpstr>
      <vt:lpstr>Training - Progression of Implementation</vt:lpstr>
      <vt:lpstr>Succession Planning- Progression of Implementation</vt:lpstr>
      <vt:lpstr>Succession Planning - Progression of Implementation</vt:lpstr>
      <vt:lpstr>Recap—We Have a Problem</vt:lpstr>
      <vt:lpstr>Overview or Recap—Make Assessments Before Finalizing the Mission Statement</vt:lpstr>
      <vt:lpstr>Recap-</vt:lpstr>
      <vt:lpstr>Recap—Sustaining the NG PMO</vt:lpstr>
      <vt:lpstr>Questions? </vt:lpstr>
      <vt:lpstr>PowerPoint Presentation</vt:lpstr>
      <vt:lpstr>References</vt:lpstr>
      <vt:lpstr>Evaluate this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Kristin Zona</dc:creator>
  <cp:keywords>G</cp:keywords>
  <cp:lastModifiedBy>Lori Vidak</cp:lastModifiedBy>
  <cp:revision>325</cp:revision>
  <cp:lastPrinted>2019-04-07T23:22:37Z</cp:lastPrinted>
  <dcterms:created xsi:type="dcterms:W3CDTF">2012-09-28T14:41:11Z</dcterms:created>
  <dcterms:modified xsi:type="dcterms:W3CDTF">2026-04-02T22:43:37Z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0x010100B434729E865318448DC7D033CEEFD500</vt:lpwstr>
  </property>
</Properties>
</file>